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370" r:id="rId3"/>
    <p:sldId id="260" r:id="rId4"/>
    <p:sldId id="28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7757CA-C8AE-9F5C-A7A2-ECCF0B43C819}" name="Tomas Karlsson" initials="TK" userId="S::tomas.karlsson@knowledgepoint.com::212d3017-571c-40e9-a6d2-da3d0a2b49e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slide" Target="slides/slide3.xml"/><Relationship Id="rId1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il Gjorgjiev" userId="13f29187-203d-4673-bba7-32a45d3926ae" providerId="ADAL" clId="{888688E3-15E9-4649-B2E6-CC21A2C8BAFB}"/>
    <pc:docChg chg="undo custSel delSld modSld">
      <pc:chgData name="Kiril Gjorgjiev" userId="13f29187-203d-4673-bba7-32a45d3926ae" providerId="ADAL" clId="{888688E3-15E9-4649-B2E6-CC21A2C8BAFB}" dt="2022-09-09T09:28:24.576" v="752" actId="20577"/>
      <pc:docMkLst>
        <pc:docMk/>
      </pc:docMkLst>
      <pc:sldChg chg="modSp mod modCm">
        <pc:chgData name="Kiril Gjorgjiev" userId="13f29187-203d-4673-bba7-32a45d3926ae" providerId="ADAL" clId="{888688E3-15E9-4649-B2E6-CC21A2C8BAFB}" dt="2022-09-05T14:37:21.309" v="85" actId="207"/>
        <pc:sldMkLst>
          <pc:docMk/>
          <pc:sldMk cId="4004373610" sldId="260"/>
        </pc:sldMkLst>
        <pc:spChg chg="mod">
          <ac:chgData name="Kiril Gjorgjiev" userId="13f29187-203d-4673-bba7-32a45d3926ae" providerId="ADAL" clId="{888688E3-15E9-4649-B2E6-CC21A2C8BAFB}" dt="2022-08-29T12:40:58.871" v="3" actId="6549"/>
          <ac:spMkLst>
            <pc:docMk/>
            <pc:sldMk cId="4004373610" sldId="260"/>
            <ac:spMk id="5" creationId="{C7D6C0B1-804C-4A03-AB84-246C06F94174}"/>
          </ac:spMkLst>
        </pc:spChg>
        <pc:spChg chg="mod">
          <ac:chgData name="Kiril Gjorgjiev" userId="13f29187-203d-4673-bba7-32a45d3926ae" providerId="ADAL" clId="{888688E3-15E9-4649-B2E6-CC21A2C8BAFB}" dt="2022-09-05T14:37:21.309" v="85" actId="207"/>
          <ac:spMkLst>
            <pc:docMk/>
            <pc:sldMk cId="4004373610" sldId="260"/>
            <ac:spMk id="6" creationId="{DE300B98-EBB0-4EB7-A802-2D99A78FEFB9}"/>
          </ac:spMkLst>
        </pc:spChg>
      </pc:sldChg>
      <pc:sldChg chg="addSp delSp modSp mod modCm">
        <pc:chgData name="Kiril Gjorgjiev" userId="13f29187-203d-4673-bba7-32a45d3926ae" providerId="ADAL" clId="{888688E3-15E9-4649-B2E6-CC21A2C8BAFB}" dt="2022-09-05T14:52:05.249" v="750" actId="6549"/>
        <pc:sldMkLst>
          <pc:docMk/>
          <pc:sldMk cId="3571217426" sldId="285"/>
        </pc:sldMkLst>
        <pc:spChg chg="add mod">
          <ac:chgData name="Kiril Gjorgjiev" userId="13f29187-203d-4673-bba7-32a45d3926ae" providerId="ADAL" clId="{888688E3-15E9-4649-B2E6-CC21A2C8BAFB}" dt="2022-08-29T12:44:40.529" v="61" actId="12"/>
          <ac:spMkLst>
            <pc:docMk/>
            <pc:sldMk cId="3571217426" sldId="285"/>
            <ac:spMk id="4" creationId="{A242A5C6-2F57-CEEE-5D5C-033CFDE24710}"/>
          </ac:spMkLst>
        </pc:spChg>
        <pc:spChg chg="mod">
          <ac:chgData name="Kiril Gjorgjiev" userId="13f29187-203d-4673-bba7-32a45d3926ae" providerId="ADAL" clId="{888688E3-15E9-4649-B2E6-CC21A2C8BAFB}" dt="2022-08-29T12:42:37.804" v="37" actId="20577"/>
          <ac:spMkLst>
            <pc:docMk/>
            <pc:sldMk cId="3571217426" sldId="285"/>
            <ac:spMk id="7" creationId="{10C315C3-3CFF-E016-ACDA-4C4F9B7F2569}"/>
          </ac:spMkLst>
        </pc:spChg>
        <pc:spChg chg="mod">
          <ac:chgData name="Kiril Gjorgjiev" userId="13f29187-203d-4673-bba7-32a45d3926ae" providerId="ADAL" clId="{888688E3-15E9-4649-B2E6-CC21A2C8BAFB}" dt="2022-08-29T12:43:09.247" v="46" actId="20577"/>
          <ac:spMkLst>
            <pc:docMk/>
            <pc:sldMk cId="3571217426" sldId="285"/>
            <ac:spMk id="8" creationId="{B6260C99-1DF7-1236-53DB-2EED25FFFFF3}"/>
          </ac:spMkLst>
        </pc:spChg>
        <pc:spChg chg="mod">
          <ac:chgData name="Kiril Gjorgjiev" userId="13f29187-203d-4673-bba7-32a45d3926ae" providerId="ADAL" clId="{888688E3-15E9-4649-B2E6-CC21A2C8BAFB}" dt="2022-08-29T12:43:27.513" v="50"/>
          <ac:spMkLst>
            <pc:docMk/>
            <pc:sldMk cId="3571217426" sldId="285"/>
            <ac:spMk id="9" creationId="{91B694BA-D4D2-242A-BC7E-9805A5192DC4}"/>
          </ac:spMkLst>
        </pc:spChg>
        <pc:spChg chg="del mod">
          <ac:chgData name="Kiril Gjorgjiev" userId="13f29187-203d-4673-bba7-32a45d3926ae" providerId="ADAL" clId="{888688E3-15E9-4649-B2E6-CC21A2C8BAFB}" dt="2022-08-29T12:42:44.867" v="39" actId="478"/>
          <ac:spMkLst>
            <pc:docMk/>
            <pc:sldMk cId="3571217426" sldId="285"/>
            <ac:spMk id="11" creationId="{E9CC6A87-B174-AE1B-8508-8E01D674A582}"/>
          </ac:spMkLst>
        </pc:spChg>
        <pc:spChg chg="mod">
          <ac:chgData name="Kiril Gjorgjiev" userId="13f29187-203d-4673-bba7-32a45d3926ae" providerId="ADAL" clId="{888688E3-15E9-4649-B2E6-CC21A2C8BAFB}" dt="2022-09-05T14:47:38.937" v="744" actId="255"/>
          <ac:spMkLst>
            <pc:docMk/>
            <pc:sldMk cId="3571217426" sldId="285"/>
            <ac:spMk id="55" creationId="{2597DFEC-5DFD-497D-8672-D1C0B4FCDB2A}"/>
          </ac:spMkLst>
        </pc:spChg>
        <pc:spChg chg="mod">
          <ac:chgData name="Kiril Gjorgjiev" userId="13f29187-203d-4673-bba7-32a45d3926ae" providerId="ADAL" clId="{888688E3-15E9-4649-B2E6-CC21A2C8BAFB}" dt="2022-09-05T14:52:05.249" v="750" actId="6549"/>
          <ac:spMkLst>
            <pc:docMk/>
            <pc:sldMk cId="3571217426" sldId="285"/>
            <ac:spMk id="56" creationId="{7AC54A78-5B8C-40AD-9F0B-8379F9E17D14}"/>
          </ac:spMkLst>
        </pc:spChg>
        <pc:graphicFrameChg chg="add del mod">
          <ac:chgData name="Kiril Gjorgjiev" userId="13f29187-203d-4673-bba7-32a45d3926ae" providerId="ADAL" clId="{888688E3-15E9-4649-B2E6-CC21A2C8BAFB}" dt="2022-08-29T12:42:55.300" v="42" actId="478"/>
          <ac:graphicFrameMkLst>
            <pc:docMk/>
            <pc:sldMk cId="3571217426" sldId="285"/>
            <ac:graphicFrameMk id="2" creationId="{F2D1F4FB-A557-DA04-C401-082416E8C546}"/>
          </ac:graphicFrameMkLst>
        </pc:graphicFrameChg>
        <pc:graphicFrameChg chg="add del mod">
          <ac:chgData name="Kiril Gjorgjiev" userId="13f29187-203d-4673-bba7-32a45d3926ae" providerId="ADAL" clId="{888688E3-15E9-4649-B2E6-CC21A2C8BAFB}" dt="2022-08-29T12:42:54.420" v="41" actId="478"/>
          <ac:graphicFrameMkLst>
            <pc:docMk/>
            <pc:sldMk cId="3571217426" sldId="285"/>
            <ac:graphicFrameMk id="3" creationId="{62612CDA-1BA0-02A6-8503-40638296EF25}"/>
          </ac:graphicFrameMkLst>
        </pc:graphicFrameChg>
      </pc:sldChg>
      <pc:sldChg chg="del">
        <pc:chgData name="Kiril Gjorgjiev" userId="13f29187-203d-4673-bba7-32a45d3926ae" providerId="ADAL" clId="{888688E3-15E9-4649-B2E6-CC21A2C8BAFB}" dt="2022-08-29T12:44:51.318" v="62" actId="2696"/>
        <pc:sldMkLst>
          <pc:docMk/>
          <pc:sldMk cId="2629337381" sldId="339"/>
        </pc:sldMkLst>
      </pc:sldChg>
      <pc:sldChg chg="modSp mod">
        <pc:chgData name="Kiril Gjorgjiev" userId="13f29187-203d-4673-bba7-32a45d3926ae" providerId="ADAL" clId="{888688E3-15E9-4649-B2E6-CC21A2C8BAFB}" dt="2022-09-09T09:28:24.576" v="752" actId="20577"/>
        <pc:sldMkLst>
          <pc:docMk/>
          <pc:sldMk cId="3046226721" sldId="370"/>
        </pc:sldMkLst>
        <pc:spChg chg="mod">
          <ac:chgData name="Kiril Gjorgjiev" userId="13f29187-203d-4673-bba7-32a45d3926ae" providerId="ADAL" clId="{888688E3-15E9-4649-B2E6-CC21A2C8BAFB}" dt="2022-09-09T09:28:24.576" v="752" actId="20577"/>
          <ac:spMkLst>
            <pc:docMk/>
            <pc:sldMk cId="3046226721" sldId="370"/>
            <ac:spMk id="2" creationId="{00000000-0000-0000-0000-000000000000}"/>
          </ac:spMkLst>
        </pc:spChg>
      </pc:sldChg>
    </pc:docChg>
  </pc:docChgLst>
  <pc:docChgLst>
    <pc:chgData name="Tomas Karlsson" userId="212d3017-571c-40e9-a6d2-da3d0a2b49e0" providerId="ADAL" clId="{A54D9310-9560-494E-BF76-26FDD25A4C73}"/>
    <pc:docChg chg="delSld modSld">
      <pc:chgData name="Tomas Karlsson" userId="212d3017-571c-40e9-a6d2-da3d0a2b49e0" providerId="ADAL" clId="{A54D9310-9560-494E-BF76-26FDD25A4C73}" dt="2022-09-02T12:37:15.853" v="32" actId="2711"/>
      <pc:docMkLst>
        <pc:docMk/>
      </pc:docMkLst>
      <pc:sldChg chg="modSp mod delCm">
        <pc:chgData name="Tomas Karlsson" userId="212d3017-571c-40e9-a6d2-da3d0a2b49e0" providerId="ADAL" clId="{A54D9310-9560-494E-BF76-26FDD25A4C73}" dt="2022-09-02T12:37:00.352" v="31" actId="20577"/>
        <pc:sldMkLst>
          <pc:docMk/>
          <pc:sldMk cId="4004373610" sldId="260"/>
        </pc:sldMkLst>
        <pc:spChg chg="mod">
          <ac:chgData name="Tomas Karlsson" userId="212d3017-571c-40e9-a6d2-da3d0a2b49e0" providerId="ADAL" clId="{A54D9310-9560-494E-BF76-26FDD25A4C73}" dt="2022-09-02T12:36:44.906" v="20" actId="20577"/>
          <ac:spMkLst>
            <pc:docMk/>
            <pc:sldMk cId="4004373610" sldId="260"/>
            <ac:spMk id="5" creationId="{C7D6C0B1-804C-4A03-AB84-246C06F94174}"/>
          </ac:spMkLst>
        </pc:spChg>
        <pc:spChg chg="mod">
          <ac:chgData name="Tomas Karlsson" userId="212d3017-571c-40e9-a6d2-da3d0a2b49e0" providerId="ADAL" clId="{A54D9310-9560-494E-BF76-26FDD25A4C73}" dt="2022-09-02T12:37:00.352" v="31" actId="20577"/>
          <ac:spMkLst>
            <pc:docMk/>
            <pc:sldMk cId="4004373610" sldId="260"/>
            <ac:spMk id="6" creationId="{DE300B98-EBB0-4EB7-A802-2D99A78FEFB9}"/>
          </ac:spMkLst>
        </pc:spChg>
      </pc:sldChg>
      <pc:sldChg chg="modSp mod">
        <pc:chgData name="Tomas Karlsson" userId="212d3017-571c-40e9-a6d2-da3d0a2b49e0" providerId="ADAL" clId="{A54D9310-9560-494E-BF76-26FDD25A4C73}" dt="2022-09-02T12:37:15.853" v="32" actId="2711"/>
        <pc:sldMkLst>
          <pc:docMk/>
          <pc:sldMk cId="3571217426" sldId="285"/>
        </pc:sldMkLst>
        <pc:spChg chg="mod">
          <ac:chgData name="Tomas Karlsson" userId="212d3017-571c-40e9-a6d2-da3d0a2b49e0" providerId="ADAL" clId="{A54D9310-9560-494E-BF76-26FDD25A4C73}" dt="2022-09-02T12:37:15.853" v="32" actId="2711"/>
          <ac:spMkLst>
            <pc:docMk/>
            <pc:sldMk cId="3571217426" sldId="285"/>
            <ac:spMk id="4" creationId="{A242A5C6-2F57-CEEE-5D5C-033CFDE24710}"/>
          </ac:spMkLst>
        </pc:spChg>
        <pc:spChg chg="mod">
          <ac:chgData name="Tomas Karlsson" userId="212d3017-571c-40e9-a6d2-da3d0a2b49e0" providerId="ADAL" clId="{A54D9310-9560-494E-BF76-26FDD25A4C73}" dt="2022-09-02T12:37:15.853" v="32" actId="2711"/>
          <ac:spMkLst>
            <pc:docMk/>
            <pc:sldMk cId="3571217426" sldId="285"/>
            <ac:spMk id="7" creationId="{10C315C3-3CFF-E016-ACDA-4C4F9B7F2569}"/>
          </ac:spMkLst>
        </pc:spChg>
        <pc:spChg chg="mod">
          <ac:chgData name="Tomas Karlsson" userId="212d3017-571c-40e9-a6d2-da3d0a2b49e0" providerId="ADAL" clId="{A54D9310-9560-494E-BF76-26FDD25A4C73}" dt="2022-09-02T12:37:15.853" v="32" actId="2711"/>
          <ac:spMkLst>
            <pc:docMk/>
            <pc:sldMk cId="3571217426" sldId="285"/>
            <ac:spMk id="8" creationId="{B6260C99-1DF7-1236-53DB-2EED25FFFFF3}"/>
          </ac:spMkLst>
        </pc:spChg>
        <pc:spChg chg="mod">
          <ac:chgData name="Tomas Karlsson" userId="212d3017-571c-40e9-a6d2-da3d0a2b49e0" providerId="ADAL" clId="{A54D9310-9560-494E-BF76-26FDD25A4C73}" dt="2022-09-02T12:37:15.853" v="32" actId="2711"/>
          <ac:spMkLst>
            <pc:docMk/>
            <pc:sldMk cId="3571217426" sldId="285"/>
            <ac:spMk id="9" creationId="{91B694BA-D4D2-242A-BC7E-9805A5192DC4}"/>
          </ac:spMkLst>
        </pc:spChg>
        <pc:spChg chg="mod">
          <ac:chgData name="Tomas Karlsson" userId="212d3017-571c-40e9-a6d2-da3d0a2b49e0" providerId="ADAL" clId="{A54D9310-9560-494E-BF76-26FDD25A4C73}" dt="2022-09-02T12:37:15.853" v="32" actId="2711"/>
          <ac:spMkLst>
            <pc:docMk/>
            <pc:sldMk cId="3571217426" sldId="285"/>
            <ac:spMk id="55" creationId="{2597DFEC-5DFD-497D-8672-D1C0B4FCDB2A}"/>
          </ac:spMkLst>
        </pc:spChg>
        <pc:spChg chg="mod">
          <ac:chgData name="Tomas Karlsson" userId="212d3017-571c-40e9-a6d2-da3d0a2b49e0" providerId="ADAL" clId="{A54D9310-9560-494E-BF76-26FDD25A4C73}" dt="2022-09-02T12:37:15.853" v="32" actId="2711"/>
          <ac:spMkLst>
            <pc:docMk/>
            <pc:sldMk cId="3571217426" sldId="285"/>
            <ac:spMk id="56" creationId="{7AC54A78-5B8C-40AD-9F0B-8379F9E17D14}"/>
          </ac:spMkLst>
        </pc:spChg>
      </pc:sldChg>
      <pc:sldChg chg="del">
        <pc:chgData name="Tomas Karlsson" userId="212d3017-571c-40e9-a6d2-da3d0a2b49e0" providerId="ADAL" clId="{A54D9310-9560-494E-BF76-26FDD25A4C73}" dt="2022-09-02T12:36:27.149" v="11" actId="47"/>
        <pc:sldMkLst>
          <pc:docMk/>
          <pc:sldMk cId="2074906615" sldId="338"/>
        </pc:sldMkLst>
      </pc:sldChg>
      <pc:sldChg chg="modSp mod">
        <pc:chgData name="Tomas Karlsson" userId="212d3017-571c-40e9-a6d2-da3d0a2b49e0" providerId="ADAL" clId="{A54D9310-9560-494E-BF76-26FDD25A4C73}" dt="2022-09-02T12:36:24.273" v="10" actId="20577"/>
        <pc:sldMkLst>
          <pc:docMk/>
          <pc:sldMk cId="3046226721" sldId="370"/>
        </pc:sldMkLst>
        <pc:spChg chg="mod">
          <ac:chgData name="Tomas Karlsson" userId="212d3017-571c-40e9-a6d2-da3d0a2b49e0" providerId="ADAL" clId="{A54D9310-9560-494E-BF76-26FDD25A4C73}" dt="2022-09-02T12:36:24.273" v="10" actId="20577"/>
          <ac:spMkLst>
            <pc:docMk/>
            <pc:sldMk cId="3046226721" sldId="370"/>
            <ac:spMk id="2" creationId="{00000000-0000-0000-0000-000000000000}"/>
          </ac:spMkLst>
        </pc:spChg>
      </pc:sldChg>
      <pc:sldMasterChg chg="delSldLayout">
        <pc:chgData name="Tomas Karlsson" userId="212d3017-571c-40e9-a6d2-da3d0a2b49e0" providerId="ADAL" clId="{A54D9310-9560-494E-BF76-26FDD25A4C73}" dt="2022-09-02T12:36:27.149" v="11" actId="47"/>
        <pc:sldMasterMkLst>
          <pc:docMk/>
          <pc:sldMasterMk cId="3587794579" sldId="2147483648"/>
        </pc:sldMasterMkLst>
        <pc:sldLayoutChg chg="del">
          <pc:chgData name="Tomas Karlsson" userId="212d3017-571c-40e9-a6d2-da3d0a2b49e0" providerId="ADAL" clId="{A54D9310-9560-494E-BF76-26FDD25A4C73}" dt="2022-09-02T12:36:27.149" v="11" actId="47"/>
          <pc:sldLayoutMkLst>
            <pc:docMk/>
            <pc:sldMasterMk cId="3587794579" sldId="2147483648"/>
            <pc:sldLayoutMk cId="2249743180" sldId="2147483660"/>
          </pc:sldLayoutMkLst>
        </pc:sldLayoutChg>
      </pc:sldMasterChg>
    </pc:docChg>
  </pc:docChgLst>
  <pc:docChgLst>
    <pc:chgData name="Kiril Gjorgjiev" userId="13f29187-203d-4673-bba7-32a45d3926ae" providerId="ADAL" clId="{18807355-F372-4FF4-A6A0-C2AC753F71E9}"/>
    <pc:docChg chg="undo custSel addSld delSld modSld">
      <pc:chgData name="Kiril Gjorgjiev" userId="13f29187-203d-4673-bba7-32a45d3926ae" providerId="ADAL" clId="{18807355-F372-4FF4-A6A0-C2AC753F71E9}" dt="2022-08-24T15:36:19.466" v="1208" actId="2696"/>
      <pc:docMkLst>
        <pc:docMk/>
      </pc:docMkLst>
      <pc:sldChg chg="addSp delSp modSp new del mod setBg modClrScheme chgLayout">
        <pc:chgData name="Kiril Gjorgjiev" userId="13f29187-203d-4673-bba7-32a45d3926ae" providerId="ADAL" clId="{18807355-F372-4FF4-A6A0-C2AC753F71E9}" dt="2022-08-24T14:23:55.466" v="166" actId="2696"/>
        <pc:sldMkLst>
          <pc:docMk/>
          <pc:sldMk cId="228002561" sldId="256"/>
        </pc:sldMkLst>
        <pc:spChg chg="del mod ord">
          <ac:chgData name="Kiril Gjorgjiev" userId="13f29187-203d-4673-bba7-32a45d3926ae" providerId="ADAL" clId="{18807355-F372-4FF4-A6A0-C2AC753F71E9}" dt="2022-08-24T12:25:09.090" v="1" actId="700"/>
          <ac:spMkLst>
            <pc:docMk/>
            <pc:sldMk cId="228002561" sldId="256"/>
            <ac:spMk id="2" creationId="{6DC43285-BC99-3176-8326-C14A1B80332F}"/>
          </ac:spMkLst>
        </pc:spChg>
        <pc:spChg chg="del mod ord">
          <ac:chgData name="Kiril Gjorgjiev" userId="13f29187-203d-4673-bba7-32a45d3926ae" providerId="ADAL" clId="{18807355-F372-4FF4-A6A0-C2AC753F71E9}" dt="2022-08-24T12:25:09.090" v="1" actId="700"/>
          <ac:spMkLst>
            <pc:docMk/>
            <pc:sldMk cId="228002561" sldId="256"/>
            <ac:spMk id="3" creationId="{18583001-0D5F-7C71-B2F2-F94FDBAE78B2}"/>
          </ac:spMkLst>
        </pc:spChg>
        <pc:spChg chg="add mod ord">
          <ac:chgData name="Kiril Gjorgjiev" userId="13f29187-203d-4673-bba7-32a45d3926ae" providerId="ADAL" clId="{18807355-F372-4FF4-A6A0-C2AC753F71E9}" dt="2022-08-24T12:26:46.505" v="12" actId="114"/>
          <ac:spMkLst>
            <pc:docMk/>
            <pc:sldMk cId="228002561" sldId="256"/>
            <ac:spMk id="4" creationId="{5497B457-9500-00D7-624E-1BE8AD4113A0}"/>
          </ac:spMkLst>
        </pc:spChg>
        <pc:spChg chg="add mod ord">
          <ac:chgData name="Kiril Gjorgjiev" userId="13f29187-203d-4673-bba7-32a45d3926ae" providerId="ADAL" clId="{18807355-F372-4FF4-A6A0-C2AC753F71E9}" dt="2022-08-24T12:32:21.413" v="159" actId="20577"/>
          <ac:spMkLst>
            <pc:docMk/>
            <pc:sldMk cId="228002561" sldId="256"/>
            <ac:spMk id="5" creationId="{E4907078-DDF6-F863-EC47-379092495153}"/>
          </ac:spMkLst>
        </pc:spChg>
        <pc:picChg chg="add mod">
          <ac:chgData name="Kiril Gjorgjiev" userId="13f29187-203d-4673-bba7-32a45d3926ae" providerId="ADAL" clId="{18807355-F372-4FF4-A6A0-C2AC753F71E9}" dt="2022-08-24T12:32:19.326" v="158" actId="1076"/>
          <ac:picMkLst>
            <pc:docMk/>
            <pc:sldMk cId="228002561" sldId="256"/>
            <ac:picMk id="7" creationId="{2F0D7CA6-7B77-5325-BE52-4E2F13005D96}"/>
          </ac:picMkLst>
        </pc:picChg>
      </pc:sldChg>
      <pc:sldChg chg="new del setBg">
        <pc:chgData name="Kiril Gjorgjiev" userId="13f29187-203d-4673-bba7-32a45d3926ae" providerId="ADAL" clId="{18807355-F372-4FF4-A6A0-C2AC753F71E9}" dt="2022-08-24T14:29:44.536" v="233" actId="2696"/>
        <pc:sldMkLst>
          <pc:docMk/>
          <pc:sldMk cId="3946223758" sldId="257"/>
        </pc:sldMkLst>
      </pc:sldChg>
      <pc:sldChg chg="delSp modSp add mod">
        <pc:chgData name="Kiril Gjorgjiev" userId="13f29187-203d-4673-bba7-32a45d3926ae" providerId="ADAL" clId="{18807355-F372-4FF4-A6A0-C2AC753F71E9}" dt="2022-08-24T14:29:38.016" v="232" actId="122"/>
        <pc:sldMkLst>
          <pc:docMk/>
          <pc:sldMk cId="4004373610" sldId="260"/>
        </pc:sldMkLst>
        <pc:spChg chg="mod">
          <ac:chgData name="Kiril Gjorgjiev" userId="13f29187-203d-4673-bba7-32a45d3926ae" providerId="ADAL" clId="{18807355-F372-4FF4-A6A0-C2AC753F71E9}" dt="2022-08-24T14:29:38.016" v="232" actId="122"/>
          <ac:spMkLst>
            <pc:docMk/>
            <pc:sldMk cId="4004373610" sldId="260"/>
            <ac:spMk id="5" creationId="{C7D6C0B1-804C-4A03-AB84-246C06F94174}"/>
          </ac:spMkLst>
        </pc:spChg>
        <pc:spChg chg="mod">
          <ac:chgData name="Kiril Gjorgjiev" userId="13f29187-203d-4673-bba7-32a45d3926ae" providerId="ADAL" clId="{18807355-F372-4FF4-A6A0-C2AC753F71E9}" dt="2022-08-24T14:28:45.319" v="222"/>
          <ac:spMkLst>
            <pc:docMk/>
            <pc:sldMk cId="4004373610" sldId="260"/>
            <ac:spMk id="6" creationId="{DE300B98-EBB0-4EB7-A802-2D99A78FEFB9}"/>
          </ac:spMkLst>
        </pc:spChg>
        <pc:spChg chg="del mod">
          <ac:chgData name="Kiril Gjorgjiev" userId="13f29187-203d-4673-bba7-32a45d3926ae" providerId="ADAL" clId="{18807355-F372-4FF4-A6A0-C2AC753F71E9}" dt="2022-08-24T14:29:31.286" v="224" actId="478"/>
          <ac:spMkLst>
            <pc:docMk/>
            <pc:sldMk cId="4004373610" sldId="260"/>
            <ac:spMk id="7" creationId="{BFF18064-7C83-4C26-91B6-C832A5ECB75B}"/>
          </ac:spMkLst>
        </pc:spChg>
      </pc:sldChg>
      <pc:sldChg chg="addSp delSp modSp add del mod">
        <pc:chgData name="Kiril Gjorgjiev" userId="13f29187-203d-4673-bba7-32a45d3926ae" providerId="ADAL" clId="{18807355-F372-4FF4-A6A0-C2AC753F71E9}" dt="2022-08-24T15:36:19.466" v="1208" actId="2696"/>
        <pc:sldMkLst>
          <pc:docMk/>
          <pc:sldMk cId="3114105260" sldId="268"/>
        </pc:sldMkLst>
        <pc:spChg chg="add mod">
          <ac:chgData name="Kiril Gjorgjiev" userId="13f29187-203d-4673-bba7-32a45d3926ae" providerId="ADAL" clId="{18807355-F372-4FF4-A6A0-C2AC753F71E9}" dt="2022-08-24T15:36:12.752" v="1207" actId="478"/>
          <ac:spMkLst>
            <pc:docMk/>
            <pc:sldMk cId="3114105260" sldId="268"/>
            <ac:spMk id="6" creationId="{337210C0-0BC5-2601-B986-ABD0C6A9F664}"/>
          </ac:spMkLst>
        </pc:spChg>
        <pc:picChg chg="del mod">
          <ac:chgData name="Kiril Gjorgjiev" userId="13f29187-203d-4673-bba7-32a45d3926ae" providerId="ADAL" clId="{18807355-F372-4FF4-A6A0-C2AC753F71E9}" dt="2022-08-24T15:36:12.752" v="1207" actId="478"/>
          <ac:picMkLst>
            <pc:docMk/>
            <pc:sldMk cId="3114105260" sldId="268"/>
            <ac:picMk id="9" creationId="{0B657713-B628-4F52-A89F-BEE204DE02F0}"/>
          </ac:picMkLst>
        </pc:picChg>
        <pc:cxnChg chg="mod">
          <ac:chgData name="Kiril Gjorgjiev" userId="13f29187-203d-4673-bba7-32a45d3926ae" providerId="ADAL" clId="{18807355-F372-4FF4-A6A0-C2AC753F71E9}" dt="2022-08-24T15:36:12.752" v="1207" actId="478"/>
          <ac:cxnSpMkLst>
            <pc:docMk/>
            <pc:sldMk cId="3114105260" sldId="268"/>
            <ac:cxnSpMk id="16" creationId="{B89242A9-866D-4C77-9F50-F04E82EDC18A}"/>
          </ac:cxnSpMkLst>
        </pc:cxnChg>
      </pc:sldChg>
      <pc:sldChg chg="addSp delSp modSp add mod">
        <pc:chgData name="Kiril Gjorgjiev" userId="13f29187-203d-4673-bba7-32a45d3926ae" providerId="ADAL" clId="{18807355-F372-4FF4-A6A0-C2AC753F71E9}" dt="2022-08-24T15:01:42.212" v="1200" actId="20577"/>
        <pc:sldMkLst>
          <pc:docMk/>
          <pc:sldMk cId="1983251184" sldId="278"/>
        </pc:sldMkLst>
        <pc:spChg chg="del mod">
          <ac:chgData name="Kiril Gjorgjiev" userId="13f29187-203d-4673-bba7-32a45d3926ae" providerId="ADAL" clId="{18807355-F372-4FF4-A6A0-C2AC753F71E9}" dt="2022-08-24T14:46:28.109" v="240" actId="478"/>
          <ac:spMkLst>
            <pc:docMk/>
            <pc:sldMk cId="1983251184" sldId="278"/>
            <ac:spMk id="2" creationId="{4FBDBB2E-1A18-9D41-82A7-70DE0BAFD91F}"/>
          </ac:spMkLst>
        </pc:spChg>
        <pc:spChg chg="add del mod">
          <ac:chgData name="Kiril Gjorgjiev" userId="13f29187-203d-4673-bba7-32a45d3926ae" providerId="ADAL" clId="{18807355-F372-4FF4-A6A0-C2AC753F71E9}" dt="2022-08-24T14:46:33.036" v="241" actId="478"/>
          <ac:spMkLst>
            <pc:docMk/>
            <pc:sldMk cId="1983251184" sldId="278"/>
            <ac:spMk id="4" creationId="{977396A9-55CC-232D-DDF2-38753382999F}"/>
          </ac:spMkLst>
        </pc:spChg>
        <pc:spChg chg="add mod">
          <ac:chgData name="Kiril Gjorgjiev" userId="13f29187-203d-4673-bba7-32a45d3926ae" providerId="ADAL" clId="{18807355-F372-4FF4-A6A0-C2AC753F71E9}" dt="2022-08-24T14:59:32.834" v="1122" actId="255"/>
          <ac:spMkLst>
            <pc:docMk/>
            <pc:sldMk cId="1983251184" sldId="278"/>
            <ac:spMk id="5" creationId="{72696E06-412D-CF93-34E8-A2BD8D082E04}"/>
          </ac:spMkLst>
        </pc:spChg>
        <pc:spChg chg="add mod">
          <ac:chgData name="Kiril Gjorgjiev" userId="13f29187-203d-4673-bba7-32a45d3926ae" providerId="ADAL" clId="{18807355-F372-4FF4-A6A0-C2AC753F71E9}" dt="2022-08-24T15:00:02.253" v="1153" actId="20577"/>
          <ac:spMkLst>
            <pc:docMk/>
            <pc:sldMk cId="1983251184" sldId="278"/>
            <ac:spMk id="6" creationId="{1B36A7B3-3A62-530E-1455-1B9D16F2D23F}"/>
          </ac:spMkLst>
        </pc:spChg>
        <pc:spChg chg="add mod">
          <ac:chgData name="Kiril Gjorgjiev" userId="13f29187-203d-4673-bba7-32a45d3926ae" providerId="ADAL" clId="{18807355-F372-4FF4-A6A0-C2AC753F71E9}" dt="2022-08-24T14:59:58.345" v="1152" actId="20577"/>
          <ac:spMkLst>
            <pc:docMk/>
            <pc:sldMk cId="1983251184" sldId="278"/>
            <ac:spMk id="7" creationId="{78EF8FCF-8F43-3C60-63FE-A2B517D95A15}"/>
          </ac:spMkLst>
        </pc:spChg>
        <pc:spChg chg="add mod">
          <ac:chgData name="Kiril Gjorgjiev" userId="13f29187-203d-4673-bba7-32a45d3926ae" providerId="ADAL" clId="{18807355-F372-4FF4-A6A0-C2AC753F71E9}" dt="2022-08-24T15:00:13.057" v="1169" actId="20577"/>
          <ac:spMkLst>
            <pc:docMk/>
            <pc:sldMk cId="1983251184" sldId="278"/>
            <ac:spMk id="8" creationId="{8BD3B21E-EB30-AFA6-1DF6-AC9E74781F21}"/>
          </ac:spMkLst>
        </pc:spChg>
        <pc:spChg chg="add mod">
          <ac:chgData name="Kiril Gjorgjiev" userId="13f29187-203d-4673-bba7-32a45d3926ae" providerId="ADAL" clId="{18807355-F372-4FF4-A6A0-C2AC753F71E9}" dt="2022-08-24T14:59:15.251" v="1103" actId="255"/>
          <ac:spMkLst>
            <pc:docMk/>
            <pc:sldMk cId="1983251184" sldId="278"/>
            <ac:spMk id="9" creationId="{9BD942E9-B83D-F9CF-4A2E-168B21CA9764}"/>
          </ac:spMkLst>
        </pc:spChg>
        <pc:spChg chg="add mod">
          <ac:chgData name="Kiril Gjorgjiev" userId="13f29187-203d-4673-bba7-32a45d3926ae" providerId="ADAL" clId="{18807355-F372-4FF4-A6A0-C2AC753F71E9}" dt="2022-08-24T14:56:23.392" v="922" actId="5793"/>
          <ac:spMkLst>
            <pc:docMk/>
            <pc:sldMk cId="1983251184" sldId="278"/>
            <ac:spMk id="10" creationId="{4723DD79-F208-1E18-224E-D99CF38AAE21}"/>
          </ac:spMkLst>
        </pc:spChg>
        <pc:spChg chg="add mod">
          <ac:chgData name="Kiril Gjorgjiev" userId="13f29187-203d-4673-bba7-32a45d3926ae" providerId="ADAL" clId="{18807355-F372-4FF4-A6A0-C2AC753F71E9}" dt="2022-08-24T14:58:12.739" v="1076" actId="20577"/>
          <ac:spMkLst>
            <pc:docMk/>
            <pc:sldMk cId="1983251184" sldId="278"/>
            <ac:spMk id="11" creationId="{E5E092B7-18E2-6818-39B1-38E31222AE0D}"/>
          </ac:spMkLst>
        </pc:spChg>
        <pc:spChg chg="add mod">
          <ac:chgData name="Kiril Gjorgjiev" userId="13f29187-203d-4673-bba7-32a45d3926ae" providerId="ADAL" clId="{18807355-F372-4FF4-A6A0-C2AC753F71E9}" dt="2022-08-24T15:01:42.212" v="1200" actId="20577"/>
          <ac:spMkLst>
            <pc:docMk/>
            <pc:sldMk cId="1983251184" sldId="278"/>
            <ac:spMk id="12" creationId="{5FD186C8-8EF5-40CC-35D4-71D51098AECE}"/>
          </ac:spMkLst>
        </pc:spChg>
        <pc:spChg chg="mod">
          <ac:chgData name="Kiril Gjorgjiev" userId="13f29187-203d-4673-bba7-32a45d3926ae" providerId="ADAL" clId="{18807355-F372-4FF4-A6A0-C2AC753F71E9}" dt="2022-08-24T14:50:25.436" v="463" actId="1076"/>
          <ac:spMkLst>
            <pc:docMk/>
            <pc:sldMk cId="1983251184" sldId="278"/>
            <ac:spMk id="50" creationId="{9D66F47E-1087-4841-9C39-8395AB13E428}"/>
          </ac:spMkLst>
        </pc:spChg>
        <pc:spChg chg="del mod">
          <ac:chgData name="Kiril Gjorgjiev" userId="13f29187-203d-4673-bba7-32a45d3926ae" providerId="ADAL" clId="{18807355-F372-4FF4-A6A0-C2AC753F71E9}" dt="2022-08-24T14:58:30.019" v="1079" actId="478"/>
          <ac:spMkLst>
            <pc:docMk/>
            <pc:sldMk cId="1983251184" sldId="278"/>
            <ac:spMk id="51" creationId="{C3217C59-0480-4955-AC8D-CC3285C37080}"/>
          </ac:spMkLst>
        </pc:spChg>
        <pc:spChg chg="del">
          <ac:chgData name="Kiril Gjorgjiev" userId="13f29187-203d-4673-bba7-32a45d3926ae" providerId="ADAL" clId="{18807355-F372-4FF4-A6A0-C2AC753F71E9}" dt="2022-08-24T14:47:07.676" v="257" actId="478"/>
          <ac:spMkLst>
            <pc:docMk/>
            <pc:sldMk cId="1983251184" sldId="278"/>
            <ac:spMk id="53" creationId="{13B5FEF9-E1F6-49FC-A157-179F9AC4CBBF}"/>
          </ac:spMkLst>
        </pc:spChg>
        <pc:spChg chg="add del">
          <ac:chgData name="Kiril Gjorgjiev" userId="13f29187-203d-4673-bba7-32a45d3926ae" providerId="ADAL" clId="{18807355-F372-4FF4-A6A0-C2AC753F71E9}" dt="2022-08-24T14:47:08.448" v="258" actId="478"/>
          <ac:spMkLst>
            <pc:docMk/>
            <pc:sldMk cId="1983251184" sldId="278"/>
            <ac:spMk id="54" creationId="{90A59BCD-7FBC-4EB8-B369-7CF95D4D71C0}"/>
          </ac:spMkLst>
        </pc:spChg>
        <pc:spChg chg="mod">
          <ac:chgData name="Kiril Gjorgjiev" userId="13f29187-203d-4673-bba7-32a45d3926ae" providerId="ADAL" clId="{18807355-F372-4FF4-A6A0-C2AC753F71E9}" dt="2022-08-24T14:51:58.308" v="604" actId="1076"/>
          <ac:spMkLst>
            <pc:docMk/>
            <pc:sldMk cId="1983251184" sldId="278"/>
            <ac:spMk id="55" creationId="{2597DFEC-5DFD-497D-8672-D1C0B4FCDB2A}"/>
          </ac:spMkLst>
        </pc:spChg>
        <pc:spChg chg="mod">
          <ac:chgData name="Kiril Gjorgjiev" userId="13f29187-203d-4673-bba7-32a45d3926ae" providerId="ADAL" clId="{18807355-F372-4FF4-A6A0-C2AC753F71E9}" dt="2022-08-24T14:54:43.910" v="804" actId="20577"/>
          <ac:spMkLst>
            <pc:docMk/>
            <pc:sldMk cId="1983251184" sldId="278"/>
            <ac:spMk id="56" creationId="{7AC54A78-5B8C-40AD-9F0B-8379F9E17D14}"/>
          </ac:spMkLst>
        </pc:spChg>
        <pc:spChg chg="del mod">
          <ac:chgData name="Kiril Gjorgjiev" userId="13f29187-203d-4673-bba7-32a45d3926ae" providerId="ADAL" clId="{18807355-F372-4FF4-A6A0-C2AC753F71E9}" dt="2022-08-24T14:46:46.581" v="245" actId="478"/>
          <ac:spMkLst>
            <pc:docMk/>
            <pc:sldMk cId="1983251184" sldId="278"/>
            <ac:spMk id="57" creationId="{B5F808D5-4A7B-4B20-8145-C49B69441FCE}"/>
          </ac:spMkLst>
        </pc:spChg>
        <pc:spChg chg="del mod">
          <ac:chgData name="Kiril Gjorgjiev" userId="13f29187-203d-4673-bba7-32a45d3926ae" providerId="ADAL" clId="{18807355-F372-4FF4-A6A0-C2AC753F71E9}" dt="2022-08-24T14:46:51.419" v="249" actId="478"/>
          <ac:spMkLst>
            <pc:docMk/>
            <pc:sldMk cId="1983251184" sldId="278"/>
            <ac:spMk id="82" creationId="{BC87F113-243E-4135-A4E2-310024669255}"/>
          </ac:spMkLst>
        </pc:spChg>
        <pc:spChg chg="del">
          <ac:chgData name="Kiril Gjorgjiev" userId="13f29187-203d-4673-bba7-32a45d3926ae" providerId="ADAL" clId="{18807355-F372-4FF4-A6A0-C2AC753F71E9}" dt="2022-08-24T14:46:57.399" v="252" actId="478"/>
          <ac:spMkLst>
            <pc:docMk/>
            <pc:sldMk cId="1983251184" sldId="278"/>
            <ac:spMk id="83" creationId="{F3C1FACB-4FC3-48A3-A741-EF6525DEA5C1}"/>
          </ac:spMkLst>
        </pc:spChg>
        <pc:grpChg chg="del">
          <ac:chgData name="Kiril Gjorgjiev" userId="13f29187-203d-4673-bba7-32a45d3926ae" providerId="ADAL" clId="{18807355-F372-4FF4-A6A0-C2AC753F71E9}" dt="2022-08-24T14:46:48.614" v="247" actId="478"/>
          <ac:grpSpMkLst>
            <pc:docMk/>
            <pc:sldMk cId="1983251184" sldId="278"/>
            <ac:grpSpMk id="59" creationId="{3B0ABF68-ED5E-431F-BC13-AAF73E3D428A}"/>
          </ac:grpSpMkLst>
        </pc:grpChg>
        <pc:grpChg chg="del">
          <ac:chgData name="Kiril Gjorgjiev" userId="13f29187-203d-4673-bba7-32a45d3926ae" providerId="ADAL" clId="{18807355-F372-4FF4-A6A0-C2AC753F71E9}" dt="2022-08-24T14:47:02.571" v="255" actId="478"/>
          <ac:grpSpMkLst>
            <pc:docMk/>
            <pc:sldMk cId="1983251184" sldId="278"/>
            <ac:grpSpMk id="64" creationId="{B54C38E6-7204-45E2-A2D0-C7C8439FC692}"/>
          </ac:grpSpMkLst>
        </pc:grpChg>
        <pc:grpChg chg="del">
          <ac:chgData name="Kiril Gjorgjiev" userId="13f29187-203d-4673-bba7-32a45d3926ae" providerId="ADAL" clId="{18807355-F372-4FF4-A6A0-C2AC753F71E9}" dt="2022-08-24T14:46:47.504" v="246" actId="478"/>
          <ac:grpSpMkLst>
            <pc:docMk/>
            <pc:sldMk cId="1983251184" sldId="278"/>
            <ac:grpSpMk id="84" creationId="{7D49A5DE-9F56-48FF-9BF7-3FFEDA80F5C1}"/>
          </ac:grpSpMkLst>
        </pc:grpChg>
      </pc:sldChg>
      <pc:sldChg chg="delSp modSp add mod">
        <pc:chgData name="Kiril Gjorgjiev" userId="13f29187-203d-4673-bba7-32a45d3926ae" providerId="ADAL" clId="{18807355-F372-4FF4-A6A0-C2AC753F71E9}" dt="2022-08-24T14:26:07.835" v="177" actId="478"/>
        <pc:sldMkLst>
          <pc:docMk/>
          <pc:sldMk cId="2074906615" sldId="338"/>
        </pc:sldMkLst>
        <pc:spChg chg="mod">
          <ac:chgData name="Kiril Gjorgjiev" userId="13f29187-203d-4673-bba7-32a45d3926ae" providerId="ADAL" clId="{18807355-F372-4FF4-A6A0-C2AC753F71E9}" dt="2022-08-24T14:25:54.445" v="174"/>
          <ac:spMkLst>
            <pc:docMk/>
            <pc:sldMk cId="2074906615" sldId="338"/>
            <ac:spMk id="2" creationId="{FCC34096-3285-4D00-9D1E-FE5128939BD2}"/>
          </ac:spMkLst>
        </pc:spChg>
        <pc:spChg chg="del mod">
          <ac:chgData name="Kiril Gjorgjiev" userId="13f29187-203d-4673-bba7-32a45d3926ae" providerId="ADAL" clId="{18807355-F372-4FF4-A6A0-C2AC753F71E9}" dt="2022-08-24T14:26:04.841" v="175" actId="478"/>
          <ac:spMkLst>
            <pc:docMk/>
            <pc:sldMk cId="2074906615" sldId="338"/>
            <ac:spMk id="3" creationId="{C97323CF-FAD8-4D9B-BA0A-261E967EB9D7}"/>
          </ac:spMkLst>
        </pc:spChg>
        <pc:spChg chg="del mod">
          <ac:chgData name="Kiril Gjorgjiev" userId="13f29187-203d-4673-bba7-32a45d3926ae" providerId="ADAL" clId="{18807355-F372-4FF4-A6A0-C2AC753F71E9}" dt="2022-08-24T14:26:06.651" v="176" actId="478"/>
          <ac:spMkLst>
            <pc:docMk/>
            <pc:sldMk cId="2074906615" sldId="338"/>
            <ac:spMk id="6" creationId="{1C4A04E7-F211-46A3-855F-8AC9C0EB36D2}"/>
          </ac:spMkLst>
        </pc:spChg>
        <pc:spChg chg="del mod">
          <ac:chgData name="Kiril Gjorgjiev" userId="13f29187-203d-4673-bba7-32a45d3926ae" providerId="ADAL" clId="{18807355-F372-4FF4-A6A0-C2AC753F71E9}" dt="2022-08-24T14:26:07.835" v="177" actId="478"/>
          <ac:spMkLst>
            <pc:docMk/>
            <pc:sldMk cId="2074906615" sldId="338"/>
            <ac:spMk id="7" creationId="{ED0653DB-3F21-44FD-B642-DB0096D4A1C4}"/>
          </ac:spMkLst>
        </pc:spChg>
      </pc:sldChg>
      <pc:sldChg chg="addSp delSp new del mod">
        <pc:chgData name="Kiril Gjorgjiev" userId="13f29187-203d-4673-bba7-32a45d3926ae" providerId="ADAL" clId="{18807355-F372-4FF4-A6A0-C2AC753F71E9}" dt="2022-08-24T14:46:24.399" v="239" actId="2696"/>
        <pc:sldMkLst>
          <pc:docMk/>
          <pc:sldMk cId="1923129138" sldId="339"/>
        </pc:sldMkLst>
        <pc:picChg chg="add del">
          <ac:chgData name="Kiril Gjorgjiev" userId="13f29187-203d-4673-bba7-32a45d3926ae" providerId="ADAL" clId="{18807355-F372-4FF4-A6A0-C2AC753F71E9}" dt="2022-08-24T14:46:17.186" v="236" actId="478"/>
          <ac:picMkLst>
            <pc:docMk/>
            <pc:sldMk cId="1923129138" sldId="339"/>
            <ac:picMk id="2" creationId="{9799B22D-F897-0E49-6C15-63D01BD5A0FA}"/>
          </ac:picMkLst>
        </pc:picChg>
      </pc:sldChg>
      <pc:sldChg chg="new del">
        <pc:chgData name="Kiril Gjorgjiev" userId="13f29187-203d-4673-bba7-32a45d3926ae" providerId="ADAL" clId="{18807355-F372-4FF4-A6A0-C2AC753F71E9}" dt="2022-08-24T15:33:18.460" v="1203" actId="2696"/>
        <pc:sldMkLst>
          <pc:docMk/>
          <pc:sldMk cId="2289082460" sldId="339"/>
        </pc:sldMkLst>
      </pc:sldChg>
      <pc:sldMasterChg chg="delSldLayout">
        <pc:chgData name="Kiril Gjorgjiev" userId="13f29187-203d-4673-bba7-32a45d3926ae" providerId="ADAL" clId="{18807355-F372-4FF4-A6A0-C2AC753F71E9}" dt="2022-08-24T15:36:19.466" v="1208" actId="2696"/>
        <pc:sldMasterMkLst>
          <pc:docMk/>
          <pc:sldMasterMk cId="3587794579" sldId="2147483648"/>
        </pc:sldMasterMkLst>
        <pc:sldLayoutChg chg="del">
          <pc:chgData name="Kiril Gjorgjiev" userId="13f29187-203d-4673-bba7-32a45d3926ae" providerId="ADAL" clId="{18807355-F372-4FF4-A6A0-C2AC753F71E9}" dt="2022-08-24T15:36:19.466" v="1208" actId="2696"/>
          <pc:sldLayoutMkLst>
            <pc:docMk/>
            <pc:sldMasterMk cId="3587794579" sldId="2147483648"/>
            <pc:sldLayoutMk cId="1988812145" sldId="2147483662"/>
          </pc:sldLayoutMkLst>
        </pc:sldLayoutChg>
      </pc:sldMasterChg>
    </pc:docChg>
  </pc:docChgLst>
  <pc:docChgLst>
    <pc:chgData name="Kiril Gjorgjiev" userId="13f29187-203d-4673-bba7-32a45d3926ae" providerId="ADAL" clId="{ED30B35E-60A3-4938-915B-83072230D916}"/>
    <pc:docChg chg="undo custSel addSld delSld modSld">
      <pc:chgData name="Kiril Gjorgjiev" userId="13f29187-203d-4673-bba7-32a45d3926ae" providerId="ADAL" clId="{ED30B35E-60A3-4938-915B-83072230D916}" dt="2022-08-25T13:24:46.243" v="438" actId="1076"/>
      <pc:docMkLst>
        <pc:docMk/>
      </pc:docMkLst>
      <pc:sldChg chg="modSp add mod">
        <pc:chgData name="Kiril Gjorgjiev" userId="13f29187-203d-4673-bba7-32a45d3926ae" providerId="ADAL" clId="{ED30B35E-60A3-4938-915B-83072230D916}" dt="2022-08-25T13:17:54.947" v="240" actId="20577"/>
        <pc:sldMkLst>
          <pc:docMk/>
          <pc:sldMk cId="2344314065" sldId="258"/>
        </pc:sldMkLst>
        <pc:spChg chg="mod">
          <ac:chgData name="Kiril Gjorgjiev" userId="13f29187-203d-4673-bba7-32a45d3926ae" providerId="ADAL" clId="{ED30B35E-60A3-4938-915B-83072230D916}" dt="2022-08-25T13:17:54.947" v="240" actId="20577"/>
          <ac:spMkLst>
            <pc:docMk/>
            <pc:sldMk cId="2344314065" sldId="258"/>
            <ac:spMk id="3" creationId="{12A7A64F-3344-4D02-A499-87A56B839CBA}"/>
          </ac:spMkLst>
        </pc:spChg>
        <pc:spChg chg="mod">
          <ac:chgData name="Kiril Gjorgjiev" userId="13f29187-203d-4673-bba7-32a45d3926ae" providerId="ADAL" clId="{ED30B35E-60A3-4938-915B-83072230D916}" dt="2022-08-25T13:11:10.296" v="87" actId="122"/>
          <ac:spMkLst>
            <pc:docMk/>
            <pc:sldMk cId="2344314065" sldId="258"/>
            <ac:spMk id="4" creationId="{55ED663A-7398-484B-A8B6-9338601CC275}"/>
          </ac:spMkLst>
        </pc:spChg>
        <pc:spChg chg="mod">
          <ac:chgData name="Kiril Gjorgjiev" userId="13f29187-203d-4673-bba7-32a45d3926ae" providerId="ADAL" clId="{ED30B35E-60A3-4938-915B-83072230D916}" dt="2022-08-25T13:13:11.090" v="123" actId="2711"/>
          <ac:spMkLst>
            <pc:docMk/>
            <pc:sldMk cId="2344314065" sldId="258"/>
            <ac:spMk id="5" creationId="{989C0F2D-78CC-42EE-A709-76DB4794AF7C}"/>
          </ac:spMkLst>
        </pc:spChg>
        <pc:spChg chg="mod">
          <ac:chgData name="Kiril Gjorgjiev" userId="13f29187-203d-4673-bba7-32a45d3926ae" providerId="ADAL" clId="{ED30B35E-60A3-4938-915B-83072230D916}" dt="2022-08-25T13:11:27.568" v="111" actId="6549"/>
          <ac:spMkLst>
            <pc:docMk/>
            <pc:sldMk cId="2344314065" sldId="258"/>
            <ac:spMk id="13" creationId="{F849AA1B-F5DE-4206-A473-E874252A4C80}"/>
          </ac:spMkLst>
        </pc:spChg>
      </pc:sldChg>
      <pc:sldChg chg="modSp mod">
        <pc:chgData name="Kiril Gjorgjiev" userId="13f29187-203d-4673-bba7-32a45d3926ae" providerId="ADAL" clId="{ED30B35E-60A3-4938-915B-83072230D916}" dt="2022-08-25T13:07:41.228" v="17" actId="20577"/>
        <pc:sldMkLst>
          <pc:docMk/>
          <pc:sldMk cId="4004373610" sldId="260"/>
        </pc:sldMkLst>
        <pc:spChg chg="mod">
          <ac:chgData name="Kiril Gjorgjiev" userId="13f29187-203d-4673-bba7-32a45d3926ae" providerId="ADAL" clId="{ED30B35E-60A3-4938-915B-83072230D916}" dt="2022-08-25T13:06:50.456" v="14" actId="20577"/>
          <ac:spMkLst>
            <pc:docMk/>
            <pc:sldMk cId="4004373610" sldId="260"/>
            <ac:spMk id="5" creationId="{C7D6C0B1-804C-4A03-AB84-246C06F94174}"/>
          </ac:spMkLst>
        </pc:spChg>
        <pc:spChg chg="mod">
          <ac:chgData name="Kiril Gjorgjiev" userId="13f29187-203d-4673-bba7-32a45d3926ae" providerId="ADAL" clId="{ED30B35E-60A3-4938-915B-83072230D916}" dt="2022-08-25T13:07:41.228" v="17" actId="20577"/>
          <ac:spMkLst>
            <pc:docMk/>
            <pc:sldMk cId="4004373610" sldId="260"/>
            <ac:spMk id="6" creationId="{DE300B98-EBB0-4EB7-A802-2D99A78FEFB9}"/>
          </ac:spMkLst>
        </pc:spChg>
      </pc:sldChg>
      <pc:sldChg chg="del">
        <pc:chgData name="Kiril Gjorgjiev" userId="13f29187-203d-4673-bba7-32a45d3926ae" providerId="ADAL" clId="{ED30B35E-60A3-4938-915B-83072230D916}" dt="2022-08-25T13:10:32.192" v="73" actId="2696"/>
        <pc:sldMkLst>
          <pc:docMk/>
          <pc:sldMk cId="3571217426" sldId="285"/>
        </pc:sldMkLst>
      </pc:sldChg>
      <pc:sldChg chg="modSp mod">
        <pc:chgData name="Kiril Gjorgjiev" userId="13f29187-203d-4673-bba7-32a45d3926ae" providerId="ADAL" clId="{ED30B35E-60A3-4938-915B-83072230D916}" dt="2022-08-25T13:06:42.575" v="7" actId="20577"/>
        <pc:sldMkLst>
          <pc:docMk/>
          <pc:sldMk cId="2074906615" sldId="338"/>
        </pc:sldMkLst>
        <pc:spChg chg="mod">
          <ac:chgData name="Kiril Gjorgjiev" userId="13f29187-203d-4673-bba7-32a45d3926ae" providerId="ADAL" clId="{ED30B35E-60A3-4938-915B-83072230D916}" dt="2022-08-25T13:06:42.575" v="7" actId="20577"/>
          <ac:spMkLst>
            <pc:docMk/>
            <pc:sldMk cId="2074906615" sldId="338"/>
            <ac:spMk id="2" creationId="{FCC34096-3285-4D00-9D1E-FE5128939BD2}"/>
          </ac:spMkLst>
        </pc:spChg>
      </pc:sldChg>
      <pc:sldChg chg="new del">
        <pc:chgData name="Kiril Gjorgjiev" userId="13f29187-203d-4673-bba7-32a45d3926ae" providerId="ADAL" clId="{ED30B35E-60A3-4938-915B-83072230D916}" dt="2022-08-25T13:19:35.117" v="244" actId="2696"/>
        <pc:sldMkLst>
          <pc:docMk/>
          <pc:sldMk cId="971916907" sldId="339"/>
        </pc:sldMkLst>
      </pc:sldChg>
      <pc:sldChg chg="modSp del mod">
        <pc:chgData name="Kiril Gjorgjiev" userId="13f29187-203d-4673-bba7-32a45d3926ae" providerId="ADAL" clId="{ED30B35E-60A3-4938-915B-83072230D916}" dt="2022-08-25T13:18:09.711" v="241" actId="2696"/>
        <pc:sldMkLst>
          <pc:docMk/>
          <pc:sldMk cId="1334602526" sldId="339"/>
        </pc:sldMkLst>
        <pc:spChg chg="mod">
          <ac:chgData name="Kiril Gjorgjiev" userId="13f29187-203d-4673-bba7-32a45d3926ae" providerId="ADAL" clId="{ED30B35E-60A3-4938-915B-83072230D916}" dt="2022-08-25T13:08:04.385" v="43" actId="20577"/>
          <ac:spMkLst>
            <pc:docMk/>
            <pc:sldMk cId="1334602526" sldId="339"/>
            <ac:spMk id="5" creationId="{C7D6C0B1-804C-4A03-AB84-246C06F94174}"/>
          </ac:spMkLst>
        </pc:spChg>
        <pc:spChg chg="mod">
          <ac:chgData name="Kiril Gjorgjiev" userId="13f29187-203d-4673-bba7-32a45d3926ae" providerId="ADAL" clId="{ED30B35E-60A3-4938-915B-83072230D916}" dt="2022-08-25T13:11:51.446" v="113" actId="20577"/>
          <ac:spMkLst>
            <pc:docMk/>
            <pc:sldMk cId="1334602526" sldId="339"/>
            <ac:spMk id="6" creationId="{DE300B98-EBB0-4EB7-A802-2D99A78FEFB9}"/>
          </ac:spMkLst>
        </pc:spChg>
      </pc:sldChg>
      <pc:sldChg chg="del">
        <pc:chgData name="Kiril Gjorgjiev" userId="13f29187-203d-4673-bba7-32a45d3926ae" providerId="ADAL" clId="{ED30B35E-60A3-4938-915B-83072230D916}" dt="2022-08-25T13:10:35.061" v="74" actId="2696"/>
        <pc:sldMkLst>
          <pc:docMk/>
          <pc:sldMk cId="531186637" sldId="340"/>
        </pc:sldMkLst>
      </pc:sldChg>
      <pc:sldChg chg="addSp delSp modSp add mod">
        <pc:chgData name="Kiril Gjorgjiev" userId="13f29187-203d-4673-bba7-32a45d3926ae" providerId="ADAL" clId="{ED30B35E-60A3-4938-915B-83072230D916}" dt="2022-08-25T13:24:46.243" v="438" actId="1076"/>
        <pc:sldMkLst>
          <pc:docMk/>
          <pc:sldMk cId="863669707" sldId="340"/>
        </pc:sldMkLst>
        <pc:spChg chg="add mod">
          <ac:chgData name="Kiril Gjorgjiev" userId="13f29187-203d-4673-bba7-32a45d3926ae" providerId="ADAL" clId="{ED30B35E-60A3-4938-915B-83072230D916}" dt="2022-08-25T13:21:52.099" v="325" actId="1076"/>
          <ac:spMkLst>
            <pc:docMk/>
            <pc:sldMk cId="863669707" sldId="340"/>
            <ac:spMk id="2" creationId="{275C90DD-DE11-25E2-0B35-D3363B866028}"/>
          </ac:spMkLst>
        </pc:spChg>
        <pc:spChg chg="add mod">
          <ac:chgData name="Kiril Gjorgjiev" userId="13f29187-203d-4673-bba7-32a45d3926ae" providerId="ADAL" clId="{ED30B35E-60A3-4938-915B-83072230D916}" dt="2022-08-25T13:23:00.666" v="424" actId="20577"/>
          <ac:spMkLst>
            <pc:docMk/>
            <pc:sldMk cId="863669707" sldId="340"/>
            <ac:spMk id="3" creationId="{1069C2BB-6A6D-E7C2-C893-900CDC6DC1C2}"/>
          </ac:spMkLst>
        </pc:spChg>
        <pc:spChg chg="add del mod">
          <ac:chgData name="Kiril Gjorgjiev" userId="13f29187-203d-4673-bba7-32a45d3926ae" providerId="ADAL" clId="{ED30B35E-60A3-4938-915B-83072230D916}" dt="2022-08-25T13:23:28.677" v="432" actId="478"/>
          <ac:spMkLst>
            <pc:docMk/>
            <pc:sldMk cId="863669707" sldId="340"/>
            <ac:spMk id="4" creationId="{99BE07AC-DCE5-02F1-23E5-CBBD4DB4FC91}"/>
          </ac:spMkLst>
        </pc:spChg>
        <pc:spChg chg="mod">
          <ac:chgData name="Kiril Gjorgjiev" userId="13f29187-203d-4673-bba7-32a45d3926ae" providerId="ADAL" clId="{ED30B35E-60A3-4938-915B-83072230D916}" dt="2022-08-25T13:20:08" v="271"/>
          <ac:spMkLst>
            <pc:docMk/>
            <pc:sldMk cId="863669707" sldId="340"/>
            <ac:spMk id="5" creationId="{C7D6C0B1-804C-4A03-AB84-246C06F94174}"/>
          </ac:spMkLst>
        </pc:spChg>
        <pc:spChg chg="mod">
          <ac:chgData name="Kiril Gjorgjiev" userId="13f29187-203d-4673-bba7-32a45d3926ae" providerId="ADAL" clId="{ED30B35E-60A3-4938-915B-83072230D916}" dt="2022-08-25T13:21:19.455" v="320" actId="14100"/>
          <ac:spMkLst>
            <pc:docMk/>
            <pc:sldMk cId="863669707" sldId="340"/>
            <ac:spMk id="6" creationId="{DE300B98-EBB0-4EB7-A802-2D99A78FEFB9}"/>
          </ac:spMkLst>
        </pc:spChg>
        <pc:spChg chg="add del mod">
          <ac:chgData name="Kiril Gjorgjiev" userId="13f29187-203d-4673-bba7-32a45d3926ae" providerId="ADAL" clId="{ED30B35E-60A3-4938-915B-83072230D916}" dt="2022-08-25T13:23:28.677" v="432" actId="478"/>
          <ac:spMkLst>
            <pc:docMk/>
            <pc:sldMk cId="863669707" sldId="340"/>
            <ac:spMk id="8" creationId="{1220E8D8-4AC8-A280-0067-BF2303EEA613}"/>
          </ac:spMkLst>
        </pc:spChg>
        <pc:spChg chg="add mod">
          <ac:chgData name="Kiril Gjorgjiev" userId="13f29187-203d-4673-bba7-32a45d3926ae" providerId="ADAL" clId="{ED30B35E-60A3-4938-915B-83072230D916}" dt="2022-08-25T13:23:58.803" v="434" actId="1076"/>
          <ac:spMkLst>
            <pc:docMk/>
            <pc:sldMk cId="863669707" sldId="340"/>
            <ac:spMk id="10" creationId="{BB82A159-4AC8-C8AD-BAA5-26CD2E30B2FE}"/>
          </ac:spMkLst>
        </pc:spChg>
        <pc:spChg chg="add mod">
          <ac:chgData name="Kiril Gjorgjiev" userId="13f29187-203d-4673-bba7-32a45d3926ae" providerId="ADAL" clId="{ED30B35E-60A3-4938-915B-83072230D916}" dt="2022-08-25T13:24:46.243" v="438" actId="1076"/>
          <ac:spMkLst>
            <pc:docMk/>
            <pc:sldMk cId="863669707" sldId="340"/>
            <ac:spMk id="12" creationId="{B9A6FAF5-0649-B396-2506-5D0E7948C82F}"/>
          </ac:spMkLst>
        </pc:spChg>
        <pc:graphicFrameChg chg="add del mod">
          <ac:chgData name="Kiril Gjorgjiev" userId="13f29187-203d-4673-bba7-32a45d3926ae" providerId="ADAL" clId="{ED30B35E-60A3-4938-915B-83072230D916}" dt="2022-08-25T13:23:28.677" v="432" actId="478"/>
          <ac:graphicFrameMkLst>
            <pc:docMk/>
            <pc:sldMk cId="863669707" sldId="340"/>
            <ac:graphicFrameMk id="7" creationId="{EEF812C1-42DF-3F34-92E9-509E33F68D2F}"/>
          </ac:graphicFrameMkLst>
        </pc:graphicFrameChg>
        <pc:graphicFrameChg chg="add del mod">
          <ac:chgData name="Kiril Gjorgjiev" userId="13f29187-203d-4673-bba7-32a45d3926ae" providerId="ADAL" clId="{ED30B35E-60A3-4938-915B-83072230D916}" dt="2022-08-25T13:23:28.677" v="432" actId="478"/>
          <ac:graphicFrameMkLst>
            <pc:docMk/>
            <pc:sldMk cId="863669707" sldId="340"/>
            <ac:graphicFrameMk id="9" creationId="{27A6CE5E-0C3A-56E1-8A7F-D20D27B6676B}"/>
          </ac:graphicFrameMkLst>
        </pc:graphicFrameChg>
        <pc:graphicFrameChg chg="add mod">
          <ac:chgData name="Kiril Gjorgjiev" userId="13f29187-203d-4673-bba7-32a45d3926ae" providerId="ADAL" clId="{ED30B35E-60A3-4938-915B-83072230D916}" dt="2022-08-25T13:23:58.803" v="434" actId="1076"/>
          <ac:graphicFrameMkLst>
            <pc:docMk/>
            <pc:sldMk cId="863669707" sldId="340"/>
            <ac:graphicFrameMk id="11" creationId="{AB957259-90F1-66A8-3D35-4A95E3FB94E3}"/>
          </ac:graphicFrameMkLst>
        </pc:graphicFrameChg>
        <pc:graphicFrameChg chg="add mod">
          <ac:chgData name="Kiril Gjorgjiev" userId="13f29187-203d-4673-bba7-32a45d3926ae" providerId="ADAL" clId="{ED30B35E-60A3-4938-915B-83072230D916}" dt="2022-08-25T13:24:46.243" v="438" actId="1076"/>
          <ac:graphicFrameMkLst>
            <pc:docMk/>
            <pc:sldMk cId="863669707" sldId="340"/>
            <ac:graphicFrameMk id="13" creationId="{77DFD6F6-A4A5-AE70-40EB-B94D785190B1}"/>
          </ac:graphicFrameMkLst>
        </pc:graphicFrameChg>
        <pc:picChg chg="add mod">
          <ac:chgData name="Kiril Gjorgjiev" userId="13f29187-203d-4673-bba7-32a45d3926ae" providerId="ADAL" clId="{ED30B35E-60A3-4938-915B-83072230D916}" dt="2022-08-25T13:24:35.827" v="436" actId="1076"/>
          <ac:picMkLst>
            <pc:docMk/>
            <pc:sldMk cId="863669707" sldId="340"/>
            <ac:picMk id="1031" creationId="{4823340C-EA4B-1514-5808-20D9C6F2F92D}"/>
          </ac:picMkLst>
        </pc:picChg>
      </pc:sldChg>
    </pc:docChg>
  </pc:docChgLst>
  <pc:docChgLst>
    <pc:chgData name="Kiril Gjorgjiev" userId="13f29187-203d-4673-bba7-32a45d3926ae" providerId="ADAL" clId="{325A21CF-9806-47A0-9026-FBCC721FE743}"/>
    <pc:docChg chg="modSld">
      <pc:chgData name="Kiril Gjorgjiev" userId="13f29187-203d-4673-bba7-32a45d3926ae" providerId="ADAL" clId="{325A21CF-9806-47A0-9026-FBCC721FE743}" dt="2022-09-29T08:19:36.029" v="110" actId="5793"/>
      <pc:docMkLst>
        <pc:docMk/>
      </pc:docMkLst>
      <pc:sldChg chg="modSp mod">
        <pc:chgData name="Kiril Gjorgjiev" userId="13f29187-203d-4673-bba7-32a45d3926ae" providerId="ADAL" clId="{325A21CF-9806-47A0-9026-FBCC721FE743}" dt="2022-09-29T08:06:32.462" v="6" actId="207"/>
        <pc:sldMkLst>
          <pc:docMk/>
          <pc:sldMk cId="4004373610" sldId="260"/>
        </pc:sldMkLst>
        <pc:spChg chg="mod">
          <ac:chgData name="Kiril Gjorgjiev" userId="13f29187-203d-4673-bba7-32a45d3926ae" providerId="ADAL" clId="{325A21CF-9806-47A0-9026-FBCC721FE743}" dt="2022-09-29T08:06:32.462" v="6" actId="207"/>
          <ac:spMkLst>
            <pc:docMk/>
            <pc:sldMk cId="4004373610" sldId="260"/>
            <ac:spMk id="6" creationId="{DE300B98-EBB0-4EB7-A802-2D99A78FEFB9}"/>
          </ac:spMkLst>
        </pc:spChg>
      </pc:sldChg>
      <pc:sldChg chg="modSp mod delCm modCm">
        <pc:chgData name="Kiril Gjorgjiev" userId="13f29187-203d-4673-bba7-32a45d3926ae" providerId="ADAL" clId="{325A21CF-9806-47A0-9026-FBCC721FE743}" dt="2022-09-29T08:19:36.029" v="110" actId="5793"/>
        <pc:sldMkLst>
          <pc:docMk/>
          <pc:sldMk cId="3571217426" sldId="285"/>
        </pc:sldMkLst>
        <pc:spChg chg="mod">
          <ac:chgData name="Kiril Gjorgjiev" userId="13f29187-203d-4673-bba7-32a45d3926ae" providerId="ADAL" clId="{325A21CF-9806-47A0-9026-FBCC721FE743}" dt="2022-09-29T08:19:36.029" v="110" actId="5793"/>
          <ac:spMkLst>
            <pc:docMk/>
            <pc:sldMk cId="3571217426" sldId="285"/>
            <ac:spMk id="4" creationId="{A242A5C6-2F57-CEEE-5D5C-033CFDE24710}"/>
          </ac:spMkLst>
        </pc:spChg>
        <pc:spChg chg="mod">
          <ac:chgData name="Kiril Gjorgjiev" userId="13f29187-203d-4673-bba7-32a45d3926ae" providerId="ADAL" clId="{325A21CF-9806-47A0-9026-FBCC721FE743}" dt="2022-09-29T08:13:22.948" v="8" actId="1076"/>
          <ac:spMkLst>
            <pc:docMk/>
            <pc:sldMk cId="3571217426" sldId="285"/>
            <ac:spMk id="7" creationId="{10C315C3-3CFF-E016-ACDA-4C4F9B7F2569}"/>
          </ac:spMkLst>
        </pc:spChg>
        <pc:spChg chg="mod">
          <ac:chgData name="Kiril Gjorgjiev" userId="13f29187-203d-4673-bba7-32a45d3926ae" providerId="ADAL" clId="{325A21CF-9806-47A0-9026-FBCC721FE743}" dt="2022-09-29T08:14:51.968" v="42" actId="20577"/>
          <ac:spMkLst>
            <pc:docMk/>
            <pc:sldMk cId="3571217426" sldId="285"/>
            <ac:spMk id="55" creationId="{2597DFEC-5DFD-497D-8672-D1C0B4FCDB2A}"/>
          </ac:spMkLst>
        </pc:spChg>
        <pc:spChg chg="mod">
          <ac:chgData name="Kiril Gjorgjiev" userId="13f29187-203d-4673-bba7-32a45d3926ae" providerId="ADAL" clId="{325A21CF-9806-47A0-9026-FBCC721FE743}" dt="2022-09-29T08:19:20.717" v="102" actId="255"/>
          <ac:spMkLst>
            <pc:docMk/>
            <pc:sldMk cId="3571217426" sldId="285"/>
            <ac:spMk id="56" creationId="{7AC54A78-5B8C-40AD-9F0B-8379F9E17D14}"/>
          </ac:spMkLst>
        </pc:spChg>
      </pc:sldChg>
    </pc:docChg>
  </pc:docChgLst>
  <pc:docChgLst>
    <pc:chgData name="Tomas Karlsson" userId="S::tomas.karlsson@knowledgepoint.com::212d3017-571c-40e9-a6d2-da3d0a2b49e0" providerId="AD" clId="Web-{0B435AB5-FE52-434A-6E10-638FF0FA9CBB}"/>
    <pc:docChg chg="mod">
      <pc:chgData name="Tomas Karlsson" userId="S::tomas.karlsson@knowledgepoint.com::212d3017-571c-40e9-a6d2-da3d0a2b49e0" providerId="AD" clId="Web-{0B435AB5-FE52-434A-6E10-638FF0FA9CBB}" dt="2022-08-29T10:58:55.476" v="5"/>
      <pc:docMkLst>
        <pc:docMk/>
      </pc:docMkLst>
      <pc:sldChg chg="addCm">
        <pc:chgData name="Tomas Karlsson" userId="S::tomas.karlsson@knowledgepoint.com::212d3017-571c-40e9-a6d2-da3d0a2b49e0" providerId="AD" clId="Web-{0B435AB5-FE52-434A-6E10-638FF0FA9CBB}" dt="2022-08-29T10:55:21.253" v="1"/>
        <pc:sldMkLst>
          <pc:docMk/>
          <pc:sldMk cId="4004373610" sldId="260"/>
        </pc:sldMkLst>
      </pc:sldChg>
      <pc:sldChg chg="addCm">
        <pc:chgData name="Tomas Karlsson" userId="S::tomas.karlsson@knowledgepoint.com::212d3017-571c-40e9-a6d2-da3d0a2b49e0" providerId="AD" clId="Web-{0B435AB5-FE52-434A-6E10-638FF0FA9CBB}" dt="2022-08-29T10:58:35.491" v="4"/>
        <pc:sldMkLst>
          <pc:docMk/>
          <pc:sldMk cId="3571217426" sldId="285"/>
        </pc:sldMkLst>
      </pc:sldChg>
      <pc:sldChg chg="addCm">
        <pc:chgData name="Tomas Karlsson" userId="S::tomas.karlsson@knowledgepoint.com::212d3017-571c-40e9-a6d2-da3d0a2b49e0" providerId="AD" clId="Web-{0B435AB5-FE52-434A-6E10-638FF0FA9CBB}" dt="2022-08-29T10:58:55.476" v="5"/>
        <pc:sldMkLst>
          <pc:docMk/>
          <pc:sldMk cId="2629337381" sldId="339"/>
        </pc:sldMkLst>
      </pc:sldChg>
    </pc:docChg>
  </pc:docChgLst>
  <pc:docChgLst>
    <pc:chgData name="Kiril Gjorgjiev" userId="13f29187-203d-4673-bba7-32a45d3926ae" providerId="ADAL" clId="{AD165203-6E48-4776-BF7B-8666FA1BB805}"/>
    <pc:docChg chg="undo custSel addSld delSld modSld sldOrd">
      <pc:chgData name="Kiril Gjorgjiev" userId="13f29187-203d-4673-bba7-32a45d3926ae" providerId="ADAL" clId="{AD165203-6E48-4776-BF7B-8666FA1BB805}" dt="2022-08-25T11:09:53.974" v="1165" actId="1076"/>
      <pc:docMkLst>
        <pc:docMk/>
      </pc:docMkLst>
      <pc:sldChg chg="modSp mod">
        <pc:chgData name="Kiril Gjorgjiev" userId="13f29187-203d-4673-bba7-32a45d3926ae" providerId="ADAL" clId="{AD165203-6E48-4776-BF7B-8666FA1BB805}" dt="2022-08-25T10:01:37.024" v="17"/>
        <pc:sldMkLst>
          <pc:docMk/>
          <pc:sldMk cId="4004373610" sldId="260"/>
        </pc:sldMkLst>
        <pc:spChg chg="mod">
          <ac:chgData name="Kiril Gjorgjiev" userId="13f29187-203d-4673-bba7-32a45d3926ae" providerId="ADAL" clId="{AD165203-6E48-4776-BF7B-8666FA1BB805}" dt="2022-08-25T09:59:10.499" v="6" actId="1076"/>
          <ac:spMkLst>
            <pc:docMk/>
            <pc:sldMk cId="4004373610" sldId="260"/>
            <ac:spMk id="5" creationId="{C7D6C0B1-804C-4A03-AB84-246C06F94174}"/>
          </ac:spMkLst>
        </pc:spChg>
        <pc:spChg chg="mod">
          <ac:chgData name="Kiril Gjorgjiev" userId="13f29187-203d-4673-bba7-32a45d3926ae" providerId="ADAL" clId="{AD165203-6E48-4776-BF7B-8666FA1BB805}" dt="2022-08-25T10:01:37.024" v="17"/>
          <ac:spMkLst>
            <pc:docMk/>
            <pc:sldMk cId="4004373610" sldId="260"/>
            <ac:spMk id="6" creationId="{DE300B98-EBB0-4EB7-A802-2D99A78FEFB9}"/>
          </ac:spMkLst>
        </pc:spChg>
      </pc:sldChg>
      <pc:sldChg chg="addSp delSp modSp del mod">
        <pc:chgData name="Kiril Gjorgjiev" userId="13f29187-203d-4673-bba7-32a45d3926ae" providerId="ADAL" clId="{AD165203-6E48-4776-BF7B-8666FA1BB805}" dt="2022-08-25T10:05:24.852" v="123" actId="2696"/>
        <pc:sldMkLst>
          <pc:docMk/>
          <pc:sldMk cId="1983251184" sldId="278"/>
        </pc:sldMkLst>
        <pc:spChg chg="add mod">
          <ac:chgData name="Kiril Gjorgjiev" userId="13f29187-203d-4673-bba7-32a45d3926ae" providerId="ADAL" clId="{AD165203-6E48-4776-BF7B-8666FA1BB805}" dt="2022-08-25T10:05:09.153" v="122" actId="20577"/>
          <ac:spMkLst>
            <pc:docMk/>
            <pc:sldMk cId="1983251184" sldId="278"/>
            <ac:spMk id="3" creationId="{3E3D95EF-0E36-A443-56A5-03E73819806C}"/>
          </ac:spMkLst>
        </pc:spChg>
        <pc:spChg chg="del">
          <ac:chgData name="Kiril Gjorgjiev" userId="13f29187-203d-4673-bba7-32a45d3926ae" providerId="ADAL" clId="{AD165203-6E48-4776-BF7B-8666FA1BB805}" dt="2022-08-25T09:59:17.199" v="7" actId="478"/>
          <ac:spMkLst>
            <pc:docMk/>
            <pc:sldMk cId="1983251184" sldId="278"/>
            <ac:spMk id="5" creationId="{72696E06-412D-CF93-34E8-A2BD8D082E04}"/>
          </ac:spMkLst>
        </pc:spChg>
        <pc:spChg chg="del">
          <ac:chgData name="Kiril Gjorgjiev" userId="13f29187-203d-4673-bba7-32a45d3926ae" providerId="ADAL" clId="{AD165203-6E48-4776-BF7B-8666FA1BB805}" dt="2022-08-25T09:59:17.199" v="7" actId="478"/>
          <ac:spMkLst>
            <pc:docMk/>
            <pc:sldMk cId="1983251184" sldId="278"/>
            <ac:spMk id="6" creationId="{1B36A7B3-3A62-530E-1455-1B9D16F2D23F}"/>
          </ac:spMkLst>
        </pc:spChg>
        <pc:spChg chg="del">
          <ac:chgData name="Kiril Gjorgjiev" userId="13f29187-203d-4673-bba7-32a45d3926ae" providerId="ADAL" clId="{AD165203-6E48-4776-BF7B-8666FA1BB805}" dt="2022-08-25T09:59:17.199" v="7" actId="478"/>
          <ac:spMkLst>
            <pc:docMk/>
            <pc:sldMk cId="1983251184" sldId="278"/>
            <ac:spMk id="7" creationId="{78EF8FCF-8F43-3C60-63FE-A2B517D95A15}"/>
          </ac:spMkLst>
        </pc:spChg>
        <pc:spChg chg="del">
          <ac:chgData name="Kiril Gjorgjiev" userId="13f29187-203d-4673-bba7-32a45d3926ae" providerId="ADAL" clId="{AD165203-6E48-4776-BF7B-8666FA1BB805}" dt="2022-08-25T09:59:17.199" v="7" actId="478"/>
          <ac:spMkLst>
            <pc:docMk/>
            <pc:sldMk cId="1983251184" sldId="278"/>
            <ac:spMk id="8" creationId="{8BD3B21E-EB30-AFA6-1DF6-AC9E74781F21}"/>
          </ac:spMkLst>
        </pc:spChg>
        <pc:spChg chg="del">
          <ac:chgData name="Kiril Gjorgjiev" userId="13f29187-203d-4673-bba7-32a45d3926ae" providerId="ADAL" clId="{AD165203-6E48-4776-BF7B-8666FA1BB805}" dt="2022-08-25T09:59:17.199" v="7" actId="478"/>
          <ac:spMkLst>
            <pc:docMk/>
            <pc:sldMk cId="1983251184" sldId="278"/>
            <ac:spMk id="9" creationId="{9BD942E9-B83D-F9CF-4A2E-168B21CA9764}"/>
          </ac:spMkLst>
        </pc:spChg>
        <pc:spChg chg="del">
          <ac:chgData name="Kiril Gjorgjiev" userId="13f29187-203d-4673-bba7-32a45d3926ae" providerId="ADAL" clId="{AD165203-6E48-4776-BF7B-8666FA1BB805}" dt="2022-08-25T09:59:17.199" v="7" actId="478"/>
          <ac:spMkLst>
            <pc:docMk/>
            <pc:sldMk cId="1983251184" sldId="278"/>
            <ac:spMk id="10" creationId="{4723DD79-F208-1E18-224E-D99CF38AAE21}"/>
          </ac:spMkLst>
        </pc:spChg>
        <pc:spChg chg="del">
          <ac:chgData name="Kiril Gjorgjiev" userId="13f29187-203d-4673-bba7-32a45d3926ae" providerId="ADAL" clId="{AD165203-6E48-4776-BF7B-8666FA1BB805}" dt="2022-08-25T09:59:17.199" v="7" actId="478"/>
          <ac:spMkLst>
            <pc:docMk/>
            <pc:sldMk cId="1983251184" sldId="278"/>
            <ac:spMk id="11" creationId="{E5E092B7-18E2-6818-39B1-38E31222AE0D}"/>
          </ac:spMkLst>
        </pc:spChg>
        <pc:spChg chg="del">
          <ac:chgData name="Kiril Gjorgjiev" userId="13f29187-203d-4673-bba7-32a45d3926ae" providerId="ADAL" clId="{AD165203-6E48-4776-BF7B-8666FA1BB805}" dt="2022-08-25T09:59:17.199" v="7" actId="478"/>
          <ac:spMkLst>
            <pc:docMk/>
            <pc:sldMk cId="1983251184" sldId="278"/>
            <ac:spMk id="12" creationId="{5FD186C8-8EF5-40CC-35D4-71D51098AECE}"/>
          </ac:spMkLst>
        </pc:spChg>
        <pc:spChg chg="del">
          <ac:chgData name="Kiril Gjorgjiev" userId="13f29187-203d-4673-bba7-32a45d3926ae" providerId="ADAL" clId="{AD165203-6E48-4776-BF7B-8666FA1BB805}" dt="2022-08-25T09:59:17.199" v="7" actId="478"/>
          <ac:spMkLst>
            <pc:docMk/>
            <pc:sldMk cId="1983251184" sldId="278"/>
            <ac:spMk id="50" creationId="{9D66F47E-1087-4841-9C39-8395AB13E428}"/>
          </ac:spMkLst>
        </pc:spChg>
        <pc:spChg chg="del">
          <ac:chgData name="Kiril Gjorgjiev" userId="13f29187-203d-4673-bba7-32a45d3926ae" providerId="ADAL" clId="{AD165203-6E48-4776-BF7B-8666FA1BB805}" dt="2022-08-25T09:59:17.199" v="7" actId="478"/>
          <ac:spMkLst>
            <pc:docMk/>
            <pc:sldMk cId="1983251184" sldId="278"/>
            <ac:spMk id="55" creationId="{2597DFEC-5DFD-497D-8672-D1C0B4FCDB2A}"/>
          </ac:spMkLst>
        </pc:spChg>
        <pc:spChg chg="del">
          <ac:chgData name="Kiril Gjorgjiev" userId="13f29187-203d-4673-bba7-32a45d3926ae" providerId="ADAL" clId="{AD165203-6E48-4776-BF7B-8666FA1BB805}" dt="2022-08-25T09:59:17.199" v="7" actId="478"/>
          <ac:spMkLst>
            <pc:docMk/>
            <pc:sldMk cId="1983251184" sldId="278"/>
            <ac:spMk id="56" creationId="{7AC54A78-5B8C-40AD-9F0B-8379F9E17D14}"/>
          </ac:spMkLst>
        </pc:spChg>
      </pc:sldChg>
      <pc:sldChg chg="addSp delSp modSp add mod">
        <pc:chgData name="Kiril Gjorgjiev" userId="13f29187-203d-4673-bba7-32a45d3926ae" providerId="ADAL" clId="{AD165203-6E48-4776-BF7B-8666FA1BB805}" dt="2022-08-25T11:06:28.862" v="1137" actId="1076"/>
        <pc:sldMkLst>
          <pc:docMk/>
          <pc:sldMk cId="3571217426" sldId="285"/>
        </pc:sldMkLst>
        <pc:spChg chg="mod">
          <ac:chgData name="Kiril Gjorgjiev" userId="13f29187-203d-4673-bba7-32a45d3926ae" providerId="ADAL" clId="{AD165203-6E48-4776-BF7B-8666FA1BB805}" dt="2022-08-25T10:52:06.180" v="171" actId="122"/>
          <ac:spMkLst>
            <pc:docMk/>
            <pc:sldMk cId="3571217426" sldId="285"/>
            <ac:spMk id="2" creationId="{4FBDBB2E-1A18-9D41-82A7-70DE0BAFD91F}"/>
          </ac:spMkLst>
        </pc:spChg>
        <pc:spChg chg="add mod">
          <ac:chgData name="Kiril Gjorgjiev" userId="13f29187-203d-4673-bba7-32a45d3926ae" providerId="ADAL" clId="{AD165203-6E48-4776-BF7B-8666FA1BB805}" dt="2022-08-25T10:55:30.273" v="193" actId="255"/>
          <ac:spMkLst>
            <pc:docMk/>
            <pc:sldMk cId="3571217426" sldId="285"/>
            <ac:spMk id="3" creationId="{0D24F47F-DD9E-F684-CD42-1D0F1B25D286}"/>
          </ac:spMkLst>
        </pc:spChg>
        <pc:spChg chg="del mod">
          <ac:chgData name="Kiril Gjorgjiev" userId="13f29187-203d-4673-bba7-32a45d3926ae" providerId="ADAL" clId="{AD165203-6E48-4776-BF7B-8666FA1BB805}" dt="2022-08-25T10:53:02.050" v="174" actId="478"/>
          <ac:spMkLst>
            <pc:docMk/>
            <pc:sldMk cId="3571217426" sldId="285"/>
            <ac:spMk id="4" creationId="{FA73CE30-E0A1-B14B-B018-3BDA20EBB50E}"/>
          </ac:spMkLst>
        </pc:spChg>
        <pc:spChg chg="del">
          <ac:chgData name="Kiril Gjorgjiev" userId="13f29187-203d-4673-bba7-32a45d3926ae" providerId="ADAL" clId="{AD165203-6E48-4776-BF7B-8666FA1BB805}" dt="2022-08-25T10:53:59.085" v="181" actId="478"/>
          <ac:spMkLst>
            <pc:docMk/>
            <pc:sldMk cId="3571217426" sldId="285"/>
            <ac:spMk id="5" creationId="{980E5DDF-7C56-5C43-BC8C-5263200701A5}"/>
          </ac:spMkLst>
        </pc:spChg>
        <pc:spChg chg="del">
          <ac:chgData name="Kiril Gjorgjiev" userId="13f29187-203d-4673-bba7-32a45d3926ae" providerId="ADAL" clId="{AD165203-6E48-4776-BF7B-8666FA1BB805}" dt="2022-08-25T10:54:05.442" v="183" actId="478"/>
          <ac:spMkLst>
            <pc:docMk/>
            <pc:sldMk cId="3571217426" sldId="285"/>
            <ac:spMk id="6" creationId="{76913B70-7402-8D4A-A20E-57917D1DE7DE}"/>
          </ac:spMkLst>
        </pc:spChg>
        <pc:spChg chg="add del mod">
          <ac:chgData name="Kiril Gjorgjiev" userId="13f29187-203d-4673-bba7-32a45d3926ae" providerId="ADAL" clId="{AD165203-6E48-4776-BF7B-8666FA1BB805}" dt="2022-08-25T10:53:28.097" v="179" actId="478"/>
          <ac:spMkLst>
            <pc:docMk/>
            <pc:sldMk cId="3571217426" sldId="285"/>
            <ac:spMk id="7" creationId="{8109A946-397B-F89A-EBD4-B67BE91C2D6A}"/>
          </ac:spMkLst>
        </pc:spChg>
        <pc:spChg chg="add del mod">
          <ac:chgData name="Kiril Gjorgjiev" userId="13f29187-203d-4673-bba7-32a45d3926ae" providerId="ADAL" clId="{AD165203-6E48-4776-BF7B-8666FA1BB805}" dt="2022-08-25T10:53:25.856" v="178" actId="478"/>
          <ac:spMkLst>
            <pc:docMk/>
            <pc:sldMk cId="3571217426" sldId="285"/>
            <ac:spMk id="8" creationId="{63B00FC5-1CB1-47E0-785F-89B5ADEB1C22}"/>
          </ac:spMkLst>
        </pc:spChg>
        <pc:spChg chg="add mod">
          <ac:chgData name="Kiril Gjorgjiev" userId="13f29187-203d-4673-bba7-32a45d3926ae" providerId="ADAL" clId="{AD165203-6E48-4776-BF7B-8666FA1BB805}" dt="2022-08-25T10:55:45.191" v="194"/>
          <ac:spMkLst>
            <pc:docMk/>
            <pc:sldMk cId="3571217426" sldId="285"/>
            <ac:spMk id="9" creationId="{66258D0F-8FE6-90D1-1B85-DDB7F8C2CE2E}"/>
          </ac:spMkLst>
        </pc:spChg>
        <pc:spChg chg="add mod">
          <ac:chgData name="Kiril Gjorgjiev" userId="13f29187-203d-4673-bba7-32a45d3926ae" providerId="ADAL" clId="{AD165203-6E48-4776-BF7B-8666FA1BB805}" dt="2022-08-25T10:56:08.304" v="197" actId="255"/>
          <ac:spMkLst>
            <pc:docMk/>
            <pc:sldMk cId="3571217426" sldId="285"/>
            <ac:spMk id="10" creationId="{9B9523ED-64AC-4494-5283-024422895B77}"/>
          </ac:spMkLst>
        </pc:spChg>
        <pc:spChg chg="add mod">
          <ac:chgData name="Kiril Gjorgjiev" userId="13f29187-203d-4673-bba7-32a45d3926ae" providerId="ADAL" clId="{AD165203-6E48-4776-BF7B-8666FA1BB805}" dt="2022-08-25T10:56:36.197" v="200" actId="207"/>
          <ac:spMkLst>
            <pc:docMk/>
            <pc:sldMk cId="3571217426" sldId="285"/>
            <ac:spMk id="11" creationId="{5093F514-0BDB-FEBB-4E38-4EF44D78660B}"/>
          </ac:spMkLst>
        </pc:spChg>
        <pc:spChg chg="add mod">
          <ac:chgData name="Kiril Gjorgjiev" userId="13f29187-203d-4673-bba7-32a45d3926ae" providerId="ADAL" clId="{AD165203-6E48-4776-BF7B-8666FA1BB805}" dt="2022-08-25T11:06:28.862" v="1137" actId="1076"/>
          <ac:spMkLst>
            <pc:docMk/>
            <pc:sldMk cId="3571217426" sldId="285"/>
            <ac:spMk id="13" creationId="{68703A01-7AFE-2F67-A982-CF46D661689C}"/>
          </ac:spMkLst>
        </pc:spChg>
        <pc:spChg chg="mod">
          <ac:chgData name="Kiril Gjorgjiev" userId="13f29187-203d-4673-bba7-32a45d3926ae" providerId="ADAL" clId="{AD165203-6E48-4776-BF7B-8666FA1BB805}" dt="2022-08-25T10:58:33.525" v="452" actId="14100"/>
          <ac:spMkLst>
            <pc:docMk/>
            <pc:sldMk cId="3571217426" sldId="285"/>
            <ac:spMk id="50" creationId="{9D66F47E-1087-4841-9C39-8395AB13E428}"/>
          </ac:spMkLst>
        </pc:spChg>
        <pc:spChg chg="mod">
          <ac:chgData name="Kiril Gjorgjiev" userId="13f29187-203d-4673-bba7-32a45d3926ae" providerId="ADAL" clId="{AD165203-6E48-4776-BF7B-8666FA1BB805}" dt="2022-08-25T11:04:11.332" v="932" actId="20577"/>
          <ac:spMkLst>
            <pc:docMk/>
            <pc:sldMk cId="3571217426" sldId="285"/>
            <ac:spMk id="55" creationId="{2597DFEC-5DFD-497D-8672-D1C0B4FCDB2A}"/>
          </ac:spMkLst>
        </pc:spChg>
        <pc:spChg chg="mod">
          <ac:chgData name="Kiril Gjorgjiev" userId="13f29187-203d-4673-bba7-32a45d3926ae" providerId="ADAL" clId="{AD165203-6E48-4776-BF7B-8666FA1BB805}" dt="2022-08-25T11:04:29.693" v="939" actId="255"/>
          <ac:spMkLst>
            <pc:docMk/>
            <pc:sldMk cId="3571217426" sldId="285"/>
            <ac:spMk id="56" creationId="{7AC54A78-5B8C-40AD-9F0B-8379F9E17D14}"/>
          </ac:spMkLst>
        </pc:spChg>
      </pc:sldChg>
      <pc:sldChg chg="modSp mod">
        <pc:chgData name="Kiril Gjorgjiev" userId="13f29187-203d-4673-bba7-32a45d3926ae" providerId="ADAL" clId="{AD165203-6E48-4776-BF7B-8666FA1BB805}" dt="2022-08-25T10:02:13.121" v="41" actId="114"/>
        <pc:sldMkLst>
          <pc:docMk/>
          <pc:sldMk cId="2074906615" sldId="338"/>
        </pc:sldMkLst>
        <pc:spChg chg="mod">
          <ac:chgData name="Kiril Gjorgjiev" userId="13f29187-203d-4673-bba7-32a45d3926ae" providerId="ADAL" clId="{AD165203-6E48-4776-BF7B-8666FA1BB805}" dt="2022-08-25T10:02:13.121" v="41" actId="114"/>
          <ac:spMkLst>
            <pc:docMk/>
            <pc:sldMk cId="2074906615" sldId="338"/>
            <ac:spMk id="2" creationId="{FCC34096-3285-4D00-9D1E-FE5128939BD2}"/>
          </ac:spMkLst>
        </pc:spChg>
      </pc:sldChg>
      <pc:sldChg chg="modSp add mod">
        <pc:chgData name="Kiril Gjorgjiev" userId="13f29187-203d-4673-bba7-32a45d3926ae" providerId="ADAL" clId="{AD165203-6E48-4776-BF7B-8666FA1BB805}" dt="2022-08-25T10:06:08.316" v="137" actId="5793"/>
        <pc:sldMkLst>
          <pc:docMk/>
          <pc:sldMk cId="1334602526" sldId="339"/>
        </pc:sldMkLst>
        <pc:spChg chg="mod">
          <ac:chgData name="Kiril Gjorgjiev" userId="13f29187-203d-4673-bba7-32a45d3926ae" providerId="ADAL" clId="{AD165203-6E48-4776-BF7B-8666FA1BB805}" dt="2022-08-25T10:05:35.771" v="126" actId="1076"/>
          <ac:spMkLst>
            <pc:docMk/>
            <pc:sldMk cId="1334602526" sldId="339"/>
            <ac:spMk id="5" creationId="{C7D6C0B1-804C-4A03-AB84-246C06F94174}"/>
          </ac:spMkLst>
        </pc:spChg>
        <pc:spChg chg="mod">
          <ac:chgData name="Kiril Gjorgjiev" userId="13f29187-203d-4673-bba7-32a45d3926ae" providerId="ADAL" clId="{AD165203-6E48-4776-BF7B-8666FA1BB805}" dt="2022-08-25T10:06:08.316" v="137" actId="5793"/>
          <ac:spMkLst>
            <pc:docMk/>
            <pc:sldMk cId="1334602526" sldId="339"/>
            <ac:spMk id="6" creationId="{DE300B98-EBB0-4EB7-A802-2D99A78FEFB9}"/>
          </ac:spMkLst>
        </pc:spChg>
      </pc:sldChg>
      <pc:sldChg chg="addSp delSp modSp add mod ord">
        <pc:chgData name="Kiril Gjorgjiev" userId="13f29187-203d-4673-bba7-32a45d3926ae" providerId="ADAL" clId="{AD165203-6E48-4776-BF7B-8666FA1BB805}" dt="2022-08-25T11:09:53.974" v="1165" actId="1076"/>
        <pc:sldMkLst>
          <pc:docMk/>
          <pc:sldMk cId="531186637" sldId="340"/>
        </pc:sldMkLst>
        <pc:spChg chg="mod">
          <ac:chgData name="Kiril Gjorgjiev" userId="13f29187-203d-4673-bba7-32a45d3926ae" providerId="ADAL" clId="{AD165203-6E48-4776-BF7B-8666FA1BB805}" dt="2022-08-25T11:07:53.478" v="1144" actId="1076"/>
          <ac:spMkLst>
            <pc:docMk/>
            <pc:sldMk cId="531186637" sldId="340"/>
            <ac:spMk id="5" creationId="{C7D6C0B1-804C-4A03-AB84-246C06F94174}"/>
          </ac:spMkLst>
        </pc:spChg>
        <pc:spChg chg="mod">
          <ac:chgData name="Kiril Gjorgjiev" userId="13f29187-203d-4673-bba7-32a45d3926ae" providerId="ADAL" clId="{AD165203-6E48-4776-BF7B-8666FA1BB805}" dt="2022-08-25T11:09:03.121" v="1162" actId="255"/>
          <ac:spMkLst>
            <pc:docMk/>
            <pc:sldMk cId="531186637" sldId="340"/>
            <ac:spMk id="6" creationId="{DE300B98-EBB0-4EB7-A802-2D99A78FEFB9}"/>
          </ac:spMkLst>
        </pc:spChg>
        <pc:spChg chg="add mod">
          <ac:chgData name="Kiril Gjorgjiev" userId="13f29187-203d-4673-bba7-32a45d3926ae" providerId="ADAL" clId="{AD165203-6E48-4776-BF7B-8666FA1BB805}" dt="2022-08-25T11:09:53.974" v="1165" actId="1076"/>
          <ac:spMkLst>
            <pc:docMk/>
            <pc:sldMk cId="531186637" sldId="340"/>
            <ac:spMk id="7" creationId="{91756F19-B1FB-17E5-EB07-5AEB612CB233}"/>
          </ac:spMkLst>
        </pc:spChg>
        <pc:graphicFrameChg chg="add mod">
          <ac:chgData name="Kiril Gjorgjiev" userId="13f29187-203d-4673-bba7-32a45d3926ae" providerId="ADAL" clId="{AD165203-6E48-4776-BF7B-8666FA1BB805}" dt="2022-08-25T11:09:53.974" v="1165" actId="1076"/>
          <ac:graphicFrameMkLst>
            <pc:docMk/>
            <pc:sldMk cId="531186637" sldId="340"/>
            <ac:graphicFrameMk id="8" creationId="{F009674C-34E9-020B-1F28-2A8ADE730958}"/>
          </ac:graphicFrameMkLst>
        </pc:graphicFrameChg>
        <pc:picChg chg="add del">
          <ac:chgData name="Kiril Gjorgjiev" userId="13f29187-203d-4673-bba7-32a45d3926ae" providerId="ADAL" clId="{AD165203-6E48-4776-BF7B-8666FA1BB805}" dt="2022-08-25T11:08:30.411" v="1155" actId="22"/>
          <ac:picMkLst>
            <pc:docMk/>
            <pc:sldMk cId="531186637" sldId="340"/>
            <ac:picMk id="3" creationId="{3E3EC4A0-E28A-17CB-2D42-A5CCB4E74208}"/>
          </ac:picMkLst>
        </pc:picChg>
        <pc:picChg chg="add mod">
          <ac:chgData name="Kiril Gjorgjiev" userId="13f29187-203d-4673-bba7-32a45d3926ae" providerId="ADAL" clId="{AD165203-6E48-4776-BF7B-8666FA1BB805}" dt="2022-08-25T11:09:04.686" v="1163" actId="1076"/>
          <ac:picMkLst>
            <pc:docMk/>
            <pc:sldMk cId="531186637" sldId="340"/>
            <ac:picMk id="4" creationId="{7C10E6F1-5C69-7AD4-AA78-F6F2305D33D2}"/>
          </ac:picMkLst>
        </pc:picChg>
      </pc:sldChg>
      <pc:sldChg chg="modSp add del mod">
        <pc:chgData name="Kiril Gjorgjiev" userId="13f29187-203d-4673-bba7-32a45d3926ae" providerId="ADAL" clId="{AD165203-6E48-4776-BF7B-8666FA1BB805}" dt="2022-08-25T11:07:29.253" v="1138" actId="2696"/>
        <pc:sldMkLst>
          <pc:docMk/>
          <pc:sldMk cId="2536017664" sldId="340"/>
        </pc:sldMkLst>
        <pc:spChg chg="mod">
          <ac:chgData name="Kiril Gjorgjiev" userId="13f29187-203d-4673-bba7-32a45d3926ae" providerId="ADAL" clId="{AD165203-6E48-4776-BF7B-8666FA1BB805}" dt="2022-08-25T10:51:55.739" v="169" actId="1076"/>
          <ac:spMkLst>
            <pc:docMk/>
            <pc:sldMk cId="2536017664" sldId="340"/>
            <ac:spMk id="5" creationId="{C7D6C0B1-804C-4A03-AB84-246C06F94174}"/>
          </ac:spMkLst>
        </pc:spChg>
        <pc:spChg chg="mod">
          <ac:chgData name="Kiril Gjorgjiev" userId="13f29187-203d-4673-bba7-32a45d3926ae" providerId="ADAL" clId="{AD165203-6E48-4776-BF7B-8666FA1BB805}" dt="2022-08-25T10:49:13.596" v="166" actId="27636"/>
          <ac:spMkLst>
            <pc:docMk/>
            <pc:sldMk cId="2536017664" sldId="340"/>
            <ac:spMk id="6" creationId="{DE300B98-EBB0-4EB7-A802-2D99A78FEFB9}"/>
          </ac:spMkLst>
        </pc:spChg>
      </pc:sldChg>
    </pc:docChg>
  </pc:docChgLst>
  <pc:docChgLst>
    <pc:chgData name="Kiril Gjorgjiev" userId="13f29187-203d-4673-bba7-32a45d3926ae" providerId="ADAL" clId="{3DBB33FE-30B5-4275-B8CE-929DF8E70489}"/>
    <pc:docChg chg="undo custSel delSld modSld">
      <pc:chgData name="Kiril Gjorgjiev" userId="13f29187-203d-4673-bba7-32a45d3926ae" providerId="ADAL" clId="{3DBB33FE-30B5-4275-B8CE-929DF8E70489}" dt="2022-08-26T13:43:15.359" v="206" actId="255"/>
      <pc:docMkLst>
        <pc:docMk/>
      </pc:docMkLst>
      <pc:sldChg chg="del">
        <pc:chgData name="Kiril Gjorgjiev" userId="13f29187-203d-4673-bba7-32a45d3926ae" providerId="ADAL" clId="{3DBB33FE-30B5-4275-B8CE-929DF8E70489}" dt="2022-08-26T13:32:36.024" v="102" actId="2696"/>
        <pc:sldMkLst>
          <pc:docMk/>
          <pc:sldMk cId="2344314065" sldId="258"/>
        </pc:sldMkLst>
      </pc:sldChg>
      <pc:sldChg chg="modSp mod">
        <pc:chgData name="Kiril Gjorgjiev" userId="13f29187-203d-4673-bba7-32a45d3926ae" providerId="ADAL" clId="{3DBB33FE-30B5-4275-B8CE-929DF8E70489}" dt="2022-08-26T13:31:50.933" v="101" actId="6549"/>
        <pc:sldMkLst>
          <pc:docMk/>
          <pc:sldMk cId="4004373610" sldId="260"/>
        </pc:sldMkLst>
        <pc:spChg chg="mod">
          <ac:chgData name="Kiril Gjorgjiev" userId="13f29187-203d-4673-bba7-32a45d3926ae" providerId="ADAL" clId="{3DBB33FE-30B5-4275-B8CE-929DF8E70489}" dt="2022-08-26T13:29:21.872" v="31" actId="6549"/>
          <ac:spMkLst>
            <pc:docMk/>
            <pc:sldMk cId="4004373610" sldId="260"/>
            <ac:spMk id="5" creationId="{C7D6C0B1-804C-4A03-AB84-246C06F94174}"/>
          </ac:spMkLst>
        </pc:spChg>
        <pc:spChg chg="mod">
          <ac:chgData name="Kiril Gjorgjiev" userId="13f29187-203d-4673-bba7-32a45d3926ae" providerId="ADAL" clId="{3DBB33FE-30B5-4275-B8CE-929DF8E70489}" dt="2022-08-26T13:31:50.933" v="101" actId="6549"/>
          <ac:spMkLst>
            <pc:docMk/>
            <pc:sldMk cId="4004373610" sldId="260"/>
            <ac:spMk id="6" creationId="{DE300B98-EBB0-4EB7-A802-2D99A78FEFB9}"/>
          </ac:spMkLst>
        </pc:spChg>
      </pc:sldChg>
      <pc:sldChg chg="addSp delSp modSp mod">
        <pc:chgData name="Kiril Gjorgjiev" userId="13f29187-203d-4673-bba7-32a45d3926ae" providerId="ADAL" clId="{3DBB33FE-30B5-4275-B8CE-929DF8E70489}" dt="2022-08-26T13:40:36.817" v="188" actId="122"/>
        <pc:sldMkLst>
          <pc:docMk/>
          <pc:sldMk cId="3571217426" sldId="285"/>
        </pc:sldMkLst>
        <pc:spChg chg="del mod">
          <ac:chgData name="Kiril Gjorgjiev" userId="13f29187-203d-4673-bba7-32a45d3926ae" providerId="ADAL" clId="{3DBB33FE-30B5-4275-B8CE-929DF8E70489}" dt="2022-08-26T13:35:42.045" v="122" actId="478"/>
          <ac:spMkLst>
            <pc:docMk/>
            <pc:sldMk cId="3571217426" sldId="285"/>
            <ac:spMk id="2" creationId="{4FBDBB2E-1A18-9D41-82A7-70DE0BAFD91F}"/>
          </ac:spMkLst>
        </pc:spChg>
        <pc:spChg chg="add del mod">
          <ac:chgData name="Kiril Gjorgjiev" userId="13f29187-203d-4673-bba7-32a45d3926ae" providerId="ADAL" clId="{3DBB33FE-30B5-4275-B8CE-929DF8E70489}" dt="2022-08-26T13:35:06.091" v="113" actId="478"/>
          <ac:spMkLst>
            <pc:docMk/>
            <pc:sldMk cId="3571217426" sldId="285"/>
            <ac:spMk id="3" creationId="{1FB8A8B2-56EC-3246-5B54-BB5C204903D2}"/>
          </ac:spMkLst>
        </pc:spChg>
        <pc:spChg chg="del mod">
          <ac:chgData name="Kiril Gjorgjiev" userId="13f29187-203d-4673-bba7-32a45d3926ae" providerId="ADAL" clId="{3DBB33FE-30B5-4275-B8CE-929DF8E70489}" dt="2022-08-26T13:34:47.977" v="109" actId="478"/>
          <ac:spMkLst>
            <pc:docMk/>
            <pc:sldMk cId="3571217426" sldId="285"/>
            <ac:spMk id="4" creationId="{FA73CE30-E0A1-B14B-B018-3BDA20EBB50E}"/>
          </ac:spMkLst>
        </pc:spChg>
        <pc:spChg chg="del">
          <ac:chgData name="Kiril Gjorgjiev" userId="13f29187-203d-4673-bba7-32a45d3926ae" providerId="ADAL" clId="{3DBB33FE-30B5-4275-B8CE-929DF8E70489}" dt="2022-08-26T13:34:49.368" v="110" actId="478"/>
          <ac:spMkLst>
            <pc:docMk/>
            <pc:sldMk cId="3571217426" sldId="285"/>
            <ac:spMk id="5" creationId="{980E5DDF-7C56-5C43-BC8C-5263200701A5}"/>
          </ac:spMkLst>
        </pc:spChg>
        <pc:spChg chg="del">
          <ac:chgData name="Kiril Gjorgjiev" userId="13f29187-203d-4673-bba7-32a45d3926ae" providerId="ADAL" clId="{3DBB33FE-30B5-4275-B8CE-929DF8E70489}" dt="2022-08-26T13:34:50.621" v="111" actId="478"/>
          <ac:spMkLst>
            <pc:docMk/>
            <pc:sldMk cId="3571217426" sldId="285"/>
            <ac:spMk id="6" creationId="{76913B70-7402-8D4A-A20E-57917D1DE7DE}"/>
          </ac:spMkLst>
        </pc:spChg>
        <pc:spChg chg="add mod">
          <ac:chgData name="Kiril Gjorgjiev" userId="13f29187-203d-4673-bba7-32a45d3926ae" providerId="ADAL" clId="{3DBB33FE-30B5-4275-B8CE-929DF8E70489}" dt="2022-08-26T13:36:15.403" v="127"/>
          <ac:spMkLst>
            <pc:docMk/>
            <pc:sldMk cId="3571217426" sldId="285"/>
            <ac:spMk id="7" creationId="{10C315C3-3CFF-E016-ACDA-4C4F9B7F2569}"/>
          </ac:spMkLst>
        </pc:spChg>
        <pc:spChg chg="add mod">
          <ac:chgData name="Kiril Gjorgjiev" userId="13f29187-203d-4673-bba7-32a45d3926ae" providerId="ADAL" clId="{3DBB33FE-30B5-4275-B8CE-929DF8E70489}" dt="2022-08-26T13:36:23.455" v="128"/>
          <ac:spMkLst>
            <pc:docMk/>
            <pc:sldMk cId="3571217426" sldId="285"/>
            <ac:spMk id="8" creationId="{B6260C99-1DF7-1236-53DB-2EED25FFFFF3}"/>
          </ac:spMkLst>
        </pc:spChg>
        <pc:spChg chg="add mod">
          <ac:chgData name="Kiril Gjorgjiev" userId="13f29187-203d-4673-bba7-32a45d3926ae" providerId="ADAL" clId="{3DBB33FE-30B5-4275-B8CE-929DF8E70489}" dt="2022-08-26T13:36:34.158" v="129"/>
          <ac:spMkLst>
            <pc:docMk/>
            <pc:sldMk cId="3571217426" sldId="285"/>
            <ac:spMk id="9" creationId="{91B694BA-D4D2-242A-BC7E-9805A5192DC4}"/>
          </ac:spMkLst>
        </pc:spChg>
        <pc:spChg chg="add mod">
          <ac:chgData name="Kiril Gjorgjiev" userId="13f29187-203d-4673-bba7-32a45d3926ae" providerId="ADAL" clId="{3DBB33FE-30B5-4275-B8CE-929DF8E70489}" dt="2022-08-26T13:40:36.817" v="188" actId="122"/>
          <ac:spMkLst>
            <pc:docMk/>
            <pc:sldMk cId="3571217426" sldId="285"/>
            <ac:spMk id="11" creationId="{E9CC6A87-B174-AE1B-8508-8E01D674A582}"/>
          </ac:spMkLst>
        </pc:spChg>
        <pc:spChg chg="mod">
          <ac:chgData name="Kiril Gjorgjiev" userId="13f29187-203d-4673-bba7-32a45d3926ae" providerId="ADAL" clId="{3DBB33FE-30B5-4275-B8CE-929DF8E70489}" dt="2022-08-26T13:34:42.224" v="106" actId="6549"/>
          <ac:spMkLst>
            <pc:docMk/>
            <pc:sldMk cId="3571217426" sldId="285"/>
            <ac:spMk id="14" creationId="{3F9C158E-A0AF-194C-9E88-DCD9B7A5F3B2}"/>
          </ac:spMkLst>
        </pc:spChg>
        <pc:spChg chg="mod">
          <ac:chgData name="Kiril Gjorgjiev" userId="13f29187-203d-4673-bba7-32a45d3926ae" providerId="ADAL" clId="{3DBB33FE-30B5-4275-B8CE-929DF8E70489}" dt="2022-08-26T13:36:48.511" v="133" actId="14100"/>
          <ac:spMkLst>
            <pc:docMk/>
            <pc:sldMk cId="3571217426" sldId="285"/>
            <ac:spMk id="50" creationId="{9D66F47E-1087-4841-9C39-8395AB13E428}"/>
          </ac:spMkLst>
        </pc:spChg>
        <pc:spChg chg="mod">
          <ac:chgData name="Kiril Gjorgjiev" userId="13f29187-203d-4673-bba7-32a45d3926ae" providerId="ADAL" clId="{3DBB33FE-30B5-4275-B8CE-929DF8E70489}" dt="2022-08-26T13:40:33.688" v="187" actId="122"/>
          <ac:spMkLst>
            <pc:docMk/>
            <pc:sldMk cId="3571217426" sldId="285"/>
            <ac:spMk id="55" creationId="{2597DFEC-5DFD-497D-8672-D1C0B4FCDB2A}"/>
          </ac:spMkLst>
        </pc:spChg>
        <pc:spChg chg="mod">
          <ac:chgData name="Kiril Gjorgjiev" userId="13f29187-203d-4673-bba7-32a45d3926ae" providerId="ADAL" clId="{3DBB33FE-30B5-4275-B8CE-929DF8E70489}" dt="2022-08-26T13:40:30.353" v="186" actId="122"/>
          <ac:spMkLst>
            <pc:docMk/>
            <pc:sldMk cId="3571217426" sldId="285"/>
            <ac:spMk id="56" creationId="{7AC54A78-5B8C-40AD-9F0B-8379F9E17D14}"/>
          </ac:spMkLst>
        </pc:spChg>
      </pc:sldChg>
      <pc:sldChg chg="modSp mod">
        <pc:chgData name="Kiril Gjorgjiev" userId="13f29187-203d-4673-bba7-32a45d3926ae" providerId="ADAL" clId="{3DBB33FE-30B5-4275-B8CE-929DF8E70489}" dt="2022-08-26T13:29:07.989" v="14" actId="20577"/>
        <pc:sldMkLst>
          <pc:docMk/>
          <pc:sldMk cId="2074906615" sldId="338"/>
        </pc:sldMkLst>
        <pc:spChg chg="mod">
          <ac:chgData name="Kiril Gjorgjiev" userId="13f29187-203d-4673-bba7-32a45d3926ae" providerId="ADAL" clId="{3DBB33FE-30B5-4275-B8CE-929DF8E70489}" dt="2022-08-26T13:29:07.989" v="14" actId="20577"/>
          <ac:spMkLst>
            <pc:docMk/>
            <pc:sldMk cId="2074906615" sldId="338"/>
            <ac:spMk id="2" creationId="{FCC34096-3285-4D00-9D1E-FE5128939BD2}"/>
          </ac:spMkLst>
        </pc:spChg>
      </pc:sldChg>
      <pc:sldChg chg="addSp delSp modSp mod">
        <pc:chgData name="Kiril Gjorgjiev" userId="13f29187-203d-4673-bba7-32a45d3926ae" providerId="ADAL" clId="{3DBB33FE-30B5-4275-B8CE-929DF8E70489}" dt="2022-08-26T13:43:15.359" v="206" actId="255"/>
        <pc:sldMkLst>
          <pc:docMk/>
          <pc:sldMk cId="2629337381" sldId="339"/>
        </pc:sldMkLst>
        <pc:spChg chg="add del mod">
          <ac:chgData name="Kiril Gjorgjiev" userId="13f29187-203d-4673-bba7-32a45d3926ae" providerId="ADAL" clId="{3DBB33FE-30B5-4275-B8CE-929DF8E70489}" dt="2022-08-26T13:41:55.824" v="192" actId="478"/>
          <ac:spMkLst>
            <pc:docMk/>
            <pc:sldMk cId="2629337381" sldId="339"/>
            <ac:spMk id="3" creationId="{621C3361-A659-FC8B-39B5-69C25F9DBD5C}"/>
          </ac:spMkLst>
        </pc:spChg>
        <pc:spChg chg="mod">
          <ac:chgData name="Kiril Gjorgjiev" userId="13f29187-203d-4673-bba7-32a45d3926ae" providerId="ADAL" clId="{3DBB33FE-30B5-4275-B8CE-929DF8E70489}" dt="2022-08-26T13:42:09.129" v="194" actId="20577"/>
          <ac:spMkLst>
            <pc:docMk/>
            <pc:sldMk cId="2629337381" sldId="339"/>
            <ac:spMk id="5" creationId="{C7D6C0B1-804C-4A03-AB84-246C06F94174}"/>
          </ac:spMkLst>
        </pc:spChg>
        <pc:spChg chg="mod">
          <ac:chgData name="Kiril Gjorgjiev" userId="13f29187-203d-4673-bba7-32a45d3926ae" providerId="ADAL" clId="{3DBB33FE-30B5-4275-B8CE-929DF8E70489}" dt="2022-08-26T13:43:15.359" v="206" actId="255"/>
          <ac:spMkLst>
            <pc:docMk/>
            <pc:sldMk cId="2629337381" sldId="339"/>
            <ac:spMk id="6" creationId="{DE300B98-EBB0-4EB7-A802-2D99A78FEFB9}"/>
          </ac:spMkLst>
        </pc:spChg>
        <pc:spChg chg="del">
          <ac:chgData name="Kiril Gjorgjiev" userId="13f29187-203d-4673-bba7-32a45d3926ae" providerId="ADAL" clId="{3DBB33FE-30B5-4275-B8CE-929DF8E70489}" dt="2022-08-26T13:41:54.574" v="191" actId="478"/>
          <ac:spMkLst>
            <pc:docMk/>
            <pc:sldMk cId="2629337381" sldId="339"/>
            <ac:spMk id="7" creationId="{BFF18064-7C83-4C26-91B6-C832A5ECB75B}"/>
          </ac:spMkLst>
        </pc:spChg>
      </pc:sldChg>
      <pc:sldChg chg="del">
        <pc:chgData name="Kiril Gjorgjiev" userId="13f29187-203d-4673-bba7-32a45d3926ae" providerId="ADAL" clId="{3DBB33FE-30B5-4275-B8CE-929DF8E70489}" dt="2022-08-26T13:32:40.219" v="103" actId="2696"/>
        <pc:sldMkLst>
          <pc:docMk/>
          <pc:sldMk cId="863669707" sldId="340"/>
        </pc:sldMkLst>
      </pc:sldChg>
      <pc:sldMasterChg chg="delSldLayout">
        <pc:chgData name="Kiril Gjorgjiev" userId="13f29187-203d-4673-bba7-32a45d3926ae" providerId="ADAL" clId="{3DBB33FE-30B5-4275-B8CE-929DF8E70489}" dt="2022-08-26T13:32:36.024" v="102" actId="2696"/>
        <pc:sldMasterMkLst>
          <pc:docMk/>
          <pc:sldMasterMk cId="3587794579" sldId="2147483648"/>
        </pc:sldMasterMkLst>
        <pc:sldLayoutChg chg="del">
          <pc:chgData name="Kiril Gjorgjiev" userId="13f29187-203d-4673-bba7-32a45d3926ae" providerId="ADAL" clId="{3DBB33FE-30B5-4275-B8CE-929DF8E70489}" dt="2022-08-26T13:32:36.024" v="102" actId="2696"/>
          <pc:sldLayoutMkLst>
            <pc:docMk/>
            <pc:sldMasterMk cId="3587794579" sldId="2147483648"/>
            <pc:sldLayoutMk cId="769138559" sldId="214748366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03E8-185B-F315-FF05-4D790EC676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D6570-5F73-DFDE-BFE2-2BDA1316B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4948D9-87B9-F036-16F4-81873314BDA9}"/>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5" name="Footer Placeholder 4">
            <a:extLst>
              <a:ext uri="{FF2B5EF4-FFF2-40B4-BE49-F238E27FC236}">
                <a16:creationId xmlns:a16="http://schemas.microsoft.com/office/drawing/2014/main" id="{6AB59FAC-2747-C864-202C-051B268D5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2A35E-53FB-7168-B780-D71263DED753}"/>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178525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D20E-E8DC-9C40-C5C5-77C67C6C7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B22147-ADE5-68A0-30C8-A65F892A9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F4ECA-DCBF-5C17-BD55-6D748FEC9264}"/>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5" name="Footer Placeholder 4">
            <a:extLst>
              <a:ext uri="{FF2B5EF4-FFF2-40B4-BE49-F238E27FC236}">
                <a16:creationId xmlns:a16="http://schemas.microsoft.com/office/drawing/2014/main" id="{36724A11-DC7C-C4A3-A343-AE4BBA9DA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C1CD5-875A-3EED-E74E-AF531A63D36C}"/>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350644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637CF-BFEB-F04C-C6E1-50DF9735A4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33B91F-28ED-2497-3610-C73902E10C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E4E27-527A-502E-9290-3B3841A4ACD8}"/>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5" name="Footer Placeholder 4">
            <a:extLst>
              <a:ext uri="{FF2B5EF4-FFF2-40B4-BE49-F238E27FC236}">
                <a16:creationId xmlns:a16="http://schemas.microsoft.com/office/drawing/2014/main" id="{445A3CA3-9E4B-2331-CB1B-1B93BB2F9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314EC-C460-67B4-91BA-984FCE330232}"/>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1585141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41568"/>
          </a:xfrm>
        </p:spPr>
        <p:txBody>
          <a:bodyPr wrap="square" tIns="0">
            <a:spAutoFit/>
          </a:bodyPr>
          <a:lstStyle>
            <a:lvl1pPr marL="0" indent="0">
              <a:buNone/>
              <a:defRPr sz="2133" b="1"/>
            </a:lvl1pPr>
          </a:lstStyle>
          <a:p>
            <a:pPr lvl="0"/>
            <a:r>
              <a:rPr lang="en-US"/>
              <a:t>Subtitle if needed</a:t>
            </a:r>
          </a:p>
        </p:txBody>
      </p:sp>
      <p:sp>
        <p:nvSpPr>
          <p:cNvPr id="5" name="Content Placeholder 2">
            <a:extLst>
              <a:ext uri="{FF2B5EF4-FFF2-40B4-BE49-F238E27FC236}">
                <a16:creationId xmlns:a16="http://schemas.microsoft.com/office/drawing/2014/main" id="{36D2746D-0340-4A15-96B1-30ACF62C6B8F}"/>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6678FD65-4D7B-4F59-9231-5AED356341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0693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0F4208-462B-4E4E-B151-F264970D043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1"/>
          <a:stretch/>
        </p:blipFill>
        <p:spPr>
          <a:xfrm rot="5400000">
            <a:off x="5356980" y="22983"/>
            <a:ext cx="6858000" cy="6812039"/>
          </a:xfrm>
          <a:prstGeom prst="rect">
            <a:avLst/>
          </a:prstGeom>
        </p:spPr>
      </p:pic>
      <p:sp>
        <p:nvSpPr>
          <p:cNvPr id="3" name="Subtitle 2"/>
          <p:cNvSpPr>
            <a:spLocks noGrp="1"/>
          </p:cNvSpPr>
          <p:nvPr>
            <p:ph type="subTitle" idx="1" hasCustomPrompt="1"/>
          </p:nvPr>
        </p:nvSpPr>
        <p:spPr>
          <a:xfrm>
            <a:off x="488950" y="3976925"/>
            <a:ext cx="7353300" cy="332399"/>
          </a:xfrm>
        </p:spPr>
        <p:txBody>
          <a:bodyPr>
            <a:spAutoFit/>
          </a:bodyPr>
          <a:lstStyle>
            <a:lvl1pPr marL="0" indent="0" algn="l">
              <a:lnSpc>
                <a:spcPct val="90000"/>
              </a:lnSpc>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lvl1pPr>
          </a:lstStyle>
          <a:p>
            <a:pPr lvl="0"/>
            <a:r>
              <a:rPr lang="en-US" dirty="0"/>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lvl1pPr>
          </a:lstStyle>
          <a:p>
            <a:pPr lvl="0"/>
            <a:r>
              <a:rPr lang="en-US" dirty="0"/>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dirty="0"/>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77000"/>
            <a:ext cx="11743269" cy="203200"/>
          </a:xfrm>
          <a:prstGeom prst="rect">
            <a:avLst/>
          </a:prstGeom>
          <a:noFill/>
        </p:spPr>
        <p:txBody>
          <a:bodyPr wrap="square" lIns="0" tIns="0" rIns="0" bIns="0" rtlCol="0" anchor="b">
            <a:noAutofit/>
          </a:bodyPr>
          <a:lstStyle/>
          <a:p>
            <a:pPr>
              <a:lnSpc>
                <a:spcPct val="90000"/>
              </a:lnSpc>
              <a:spcBef>
                <a:spcPts val="400"/>
              </a:spcBef>
            </a:pPr>
            <a:r>
              <a:rPr lang="en-US" sz="800" dirty="0">
                <a:solidFill>
                  <a:schemeClr val="bg1">
                    <a:lumMod val="65000"/>
                  </a:schemeClr>
                </a:solidFill>
              </a:rPr>
              <a:t>© 2023 Autodesk. All rights reserved.</a:t>
            </a:r>
          </a:p>
        </p:txBody>
      </p:sp>
      <p:sp>
        <p:nvSpPr>
          <p:cNvPr id="4" name="Title 3">
            <a:extLst>
              <a:ext uri="{FF2B5EF4-FFF2-40B4-BE49-F238E27FC236}">
                <a16:creationId xmlns:a16="http://schemas.microsoft.com/office/drawing/2014/main" id="{FDF33CCA-8B87-47DC-8089-42B74D56A63F}"/>
              </a:ext>
            </a:extLst>
          </p:cNvPr>
          <p:cNvSpPr>
            <a:spLocks noGrp="1"/>
          </p:cNvSpPr>
          <p:nvPr>
            <p:ph type="title" hasCustomPrompt="1"/>
          </p:nvPr>
        </p:nvSpPr>
        <p:spPr>
          <a:xfrm>
            <a:off x="491321" y="1577983"/>
            <a:ext cx="8316383" cy="2236509"/>
          </a:xfrm>
        </p:spPr>
        <p:txBody>
          <a:bodyPr anchor="b"/>
          <a:lstStyle>
            <a:lvl1pPr>
              <a:defRPr sz="5333"/>
            </a:lvl1pPr>
          </a:lstStyle>
          <a:p>
            <a:r>
              <a:rPr lang="en-US" dirty="0"/>
              <a:t>Presentation title </a:t>
            </a:r>
            <a:br>
              <a:rPr lang="en-US" dirty="0"/>
            </a:br>
            <a:r>
              <a:rPr lang="en-US" dirty="0"/>
              <a:t>extends to two </a:t>
            </a:r>
            <a:br>
              <a:rPr lang="en-US" dirty="0"/>
            </a:br>
            <a:r>
              <a:rPr lang="en-US" dirty="0"/>
              <a:t>or more lines</a:t>
            </a:r>
          </a:p>
        </p:txBody>
      </p:sp>
      <p:pic>
        <p:nvPicPr>
          <p:cNvPr id="12" name="Picture 11"/>
          <p:cNvPicPr>
            <a:picLocks noChangeAspect="1"/>
          </p:cNvPicPr>
          <p:nvPr userDrawn="1"/>
        </p:nvPicPr>
        <p:blipFill>
          <a:blip r:embed="rId3"/>
          <a:stretch>
            <a:fillRect/>
          </a:stretch>
        </p:blipFill>
        <p:spPr>
          <a:xfrm>
            <a:off x="492861" y="390911"/>
            <a:ext cx="2381251" cy="609600"/>
          </a:xfrm>
          <a:prstGeom prst="rect">
            <a:avLst/>
          </a:prstGeom>
        </p:spPr>
      </p:pic>
    </p:spTree>
    <p:extLst>
      <p:ext uri="{BB962C8B-B14F-4D97-AF65-F5344CB8AC3E}">
        <p14:creationId xmlns:p14="http://schemas.microsoft.com/office/powerpoint/2010/main" val="846437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37908172-C31D-4458-B9A0-FDB3AC99AB9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0000"/>
          <a:stretch/>
        </p:blipFill>
        <p:spPr>
          <a:xfrm>
            <a:off x="0" y="-12636"/>
            <a:ext cx="12192000" cy="6858000"/>
          </a:xfrm>
          <a:prstGeom prst="rect">
            <a:avLst/>
          </a:prstGeom>
          <a:solidFill>
            <a:schemeClr val="bg1"/>
          </a:solidFill>
        </p:spPr>
      </p:pic>
      <p:sp>
        <p:nvSpPr>
          <p:cNvPr id="2" name="Title 1"/>
          <p:cNvSpPr>
            <a:spLocks noGrp="1"/>
          </p:cNvSpPr>
          <p:nvPr>
            <p:ph type="title"/>
          </p:nvPr>
        </p:nvSpPr>
        <p:spPr>
          <a:xfrm>
            <a:off x="4114800" y="2328672"/>
            <a:ext cx="7584133" cy="1478400"/>
          </a:xfrm>
        </p:spPr>
        <p:txBody>
          <a:bodyPr anchor="b"/>
          <a:lstStyle>
            <a:lvl1pPr>
              <a:lnSpc>
                <a:spcPct val="90000"/>
              </a:lnSpc>
              <a:defRPr sz="5333" b="1" i="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4114800" y="3972202"/>
            <a:ext cx="7586133" cy="332399"/>
          </a:xfrm>
        </p:spPr>
        <p:txBody>
          <a:bodyPr>
            <a:spAutoFit/>
          </a:bodyPr>
          <a:lstStyle>
            <a:lvl1pPr marL="0" indent="0">
              <a:lnSpc>
                <a:spcPct val="90000"/>
              </a:lnSpc>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pic>
        <p:nvPicPr>
          <p:cNvPr id="4" name="Picture 3"/>
          <p:cNvPicPr>
            <a:picLocks noChangeAspect="1"/>
          </p:cNvPicPr>
          <p:nvPr userDrawn="1"/>
        </p:nvPicPr>
        <p:blipFill>
          <a:blip r:embed="rId3"/>
          <a:stretch>
            <a:fillRect/>
          </a:stretch>
        </p:blipFill>
        <p:spPr>
          <a:xfrm>
            <a:off x="9317683" y="390911"/>
            <a:ext cx="2381251" cy="609600"/>
          </a:xfrm>
          <a:prstGeom prst="rect">
            <a:avLst/>
          </a:prstGeom>
        </p:spPr>
      </p:pic>
    </p:spTree>
    <p:extLst>
      <p:ext uri="{BB962C8B-B14F-4D97-AF65-F5344CB8AC3E}">
        <p14:creationId xmlns:p14="http://schemas.microsoft.com/office/powerpoint/2010/main" val="2893881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A (Dark)">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A84DFF-60D3-4CD6-9643-61DA03D85C04}"/>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rot="5400000">
            <a:off x="5356977" y="22982"/>
            <a:ext cx="6858003" cy="6812039"/>
          </a:xfrm>
          <a:prstGeom prst="rect">
            <a:avLst/>
          </a:prstGeom>
        </p:spPr>
      </p:pic>
      <p:sp>
        <p:nvSpPr>
          <p:cNvPr id="3" name="Subtitle 2"/>
          <p:cNvSpPr>
            <a:spLocks noGrp="1"/>
          </p:cNvSpPr>
          <p:nvPr>
            <p:ph type="subTitle" idx="1" hasCustomPrompt="1"/>
          </p:nvPr>
        </p:nvSpPr>
        <p:spPr>
          <a:xfrm>
            <a:off x="488951" y="3976925"/>
            <a:ext cx="7353300" cy="332399"/>
          </a:xfrm>
        </p:spPr>
        <p:txBody>
          <a:bodyPr>
            <a:spAutoFit/>
          </a:bodyPr>
          <a:lstStyle>
            <a:lvl1pPr marL="0" indent="0" algn="l">
              <a:lnSpc>
                <a:spcPct val="90000"/>
              </a:lnSpc>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solidFill>
                  <a:schemeClr val="bg1"/>
                </a:solidFill>
              </a:defRPr>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solidFill>
                  <a:schemeClr val="bg1"/>
                </a:solidFill>
              </a:defRPr>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dirty="0"/>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77000"/>
            <a:ext cx="11743269" cy="203200"/>
          </a:xfrm>
          <a:prstGeom prst="rect">
            <a:avLst/>
          </a:prstGeom>
          <a:noFill/>
        </p:spPr>
        <p:txBody>
          <a:bodyPr wrap="square" lIns="0" tIns="0" rIns="0" bIns="0" rtlCol="0" anchor="b">
            <a:noAutofit/>
          </a:bodyPr>
          <a:lstStyle/>
          <a:p>
            <a:pPr>
              <a:lnSpc>
                <a:spcPct val="90000"/>
              </a:lnSpc>
              <a:spcBef>
                <a:spcPts val="400"/>
              </a:spcBef>
            </a:pPr>
            <a:r>
              <a:rPr lang="en-US" sz="800" dirty="0">
                <a:solidFill>
                  <a:schemeClr val="bg1">
                    <a:lumMod val="65000"/>
                  </a:schemeClr>
                </a:solidFill>
              </a:rPr>
              <a:t>© 2023 Autodesk. All rights reserved.</a:t>
            </a:r>
          </a:p>
        </p:txBody>
      </p:sp>
      <p:sp>
        <p:nvSpPr>
          <p:cNvPr id="11" name="Title 3">
            <a:extLst>
              <a:ext uri="{FF2B5EF4-FFF2-40B4-BE49-F238E27FC236}">
                <a16:creationId xmlns:a16="http://schemas.microsoft.com/office/drawing/2014/main" id="{64006909-5EF8-413D-A854-0D96E076FE17}"/>
              </a:ext>
            </a:extLst>
          </p:cNvPr>
          <p:cNvSpPr>
            <a:spLocks noGrp="1"/>
          </p:cNvSpPr>
          <p:nvPr>
            <p:ph type="title" hasCustomPrompt="1"/>
          </p:nvPr>
        </p:nvSpPr>
        <p:spPr>
          <a:xfrm>
            <a:off x="491321" y="1577983"/>
            <a:ext cx="8316383" cy="2236509"/>
          </a:xfrm>
        </p:spPr>
        <p:txBody>
          <a:bodyPr anchor="b"/>
          <a:lstStyle>
            <a:lvl1pPr>
              <a:defRPr sz="5333">
                <a:solidFill>
                  <a:schemeClr val="bg1"/>
                </a:solidFill>
              </a:defRPr>
            </a:lvl1pPr>
          </a:lstStyle>
          <a:p>
            <a:r>
              <a:rPr lang="en-US" dirty="0"/>
              <a:t>Presentation title </a:t>
            </a:r>
            <a:br>
              <a:rPr lang="en-US" dirty="0"/>
            </a:br>
            <a:r>
              <a:rPr lang="en-US" dirty="0"/>
              <a:t>extends to two </a:t>
            </a:r>
            <a:br>
              <a:rPr lang="en-US" dirty="0"/>
            </a:br>
            <a:r>
              <a:rPr lang="en-US" dirty="0"/>
              <a:t>or more lines</a:t>
            </a:r>
          </a:p>
        </p:txBody>
      </p:sp>
      <p:pic>
        <p:nvPicPr>
          <p:cNvPr id="2" name="Picture 1" descr="autodesk-learning-partner-logo-rgb-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1141" y="554407"/>
            <a:ext cx="2150976" cy="548640"/>
          </a:xfrm>
          <a:prstGeom prst="rect">
            <a:avLst/>
          </a:prstGeom>
        </p:spPr>
      </p:pic>
    </p:spTree>
    <p:extLst>
      <p:ext uri="{BB962C8B-B14F-4D97-AF65-F5344CB8AC3E}">
        <p14:creationId xmlns:p14="http://schemas.microsoft.com/office/powerpoint/2010/main" val="2495207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A (Dark)">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58BEF0-814D-4EBF-89A1-CFAF9E25508C}"/>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2" name="Title 1"/>
          <p:cNvSpPr>
            <a:spLocks noGrp="1"/>
          </p:cNvSpPr>
          <p:nvPr>
            <p:ph type="title"/>
          </p:nvPr>
        </p:nvSpPr>
        <p:spPr>
          <a:xfrm>
            <a:off x="4114800" y="2328672"/>
            <a:ext cx="7584133" cy="1497845"/>
          </a:xfrm>
        </p:spPr>
        <p:txBody>
          <a:bodyPr anchor="b"/>
          <a:lstStyle>
            <a:lvl1pPr>
              <a:lnSpc>
                <a:spcPct val="90000"/>
              </a:lnSpc>
              <a:defRPr sz="5333" b="1" i="0">
                <a:solidFill>
                  <a:schemeClr val="bg1"/>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4114800" y="3972202"/>
            <a:ext cx="7586133" cy="332399"/>
          </a:xfrm>
        </p:spPr>
        <p:txBody>
          <a:bodyPr>
            <a:spAutoFit/>
          </a:bodyPr>
          <a:lstStyle>
            <a:lvl1pPr marL="0" indent="0">
              <a:lnSpc>
                <a:spcPct val="90000"/>
              </a:lnSpc>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pic>
        <p:nvPicPr>
          <p:cNvPr id="8" name="Picture 7" descr="autodesk-learning-partner-logo-rgb-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50161" y="508636"/>
            <a:ext cx="2150976" cy="548640"/>
          </a:xfrm>
          <a:prstGeom prst="rect">
            <a:avLst/>
          </a:prstGeom>
        </p:spPr>
      </p:pic>
    </p:spTree>
    <p:extLst>
      <p:ext uri="{BB962C8B-B14F-4D97-AF65-F5344CB8AC3E}">
        <p14:creationId xmlns:p14="http://schemas.microsoft.com/office/powerpoint/2010/main" val="1714053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79C492-4237-4928-8DC6-BACCE812C0D4}"/>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dirty="0"/>
          </a:p>
        </p:txBody>
      </p:sp>
      <p:sp>
        <p:nvSpPr>
          <p:cNvPr id="9" name="Picture Placeholder 8">
            <a:extLst>
              <a:ext uri="{FF2B5EF4-FFF2-40B4-BE49-F238E27FC236}">
                <a16:creationId xmlns:a16="http://schemas.microsoft.com/office/drawing/2014/main" id="{8767468D-C3AF-4D62-842C-65B92F584E2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None/>
              <a:defRPr/>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AE71A526-8474-4E5D-BEB1-1C220ED5E34D}"/>
              </a:ext>
              <a:ext uri="{C183D7F6-B498-43B3-948B-1728B52AA6E4}">
                <adec:decorative xmlns:adec="http://schemas.microsoft.com/office/drawing/2017/decorative" val="1"/>
              </a:ext>
            </a:extLst>
          </p:cNvPr>
          <p:cNvCxnSpPr>
            <a:cxnSpLocks/>
          </p:cNvCxnSpPr>
          <p:nvPr userDrawn="1"/>
        </p:nvCxnSpPr>
        <p:spPr>
          <a:xfrm flipH="1">
            <a:off x="2588639" y="4906809"/>
            <a:ext cx="1756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ource Placeholder 4">
            <a:extLst>
              <a:ext uri="{FF2B5EF4-FFF2-40B4-BE49-F238E27FC236}">
                <a16:creationId xmlns:a16="http://schemas.microsoft.com/office/drawing/2014/main" id="{7174F5EA-3D27-4D2B-94E4-C87BF417CF19}"/>
              </a:ext>
              <a:ext uri="{C183D7F6-B498-43B3-948B-1728B52AA6E4}">
                <adec:decorative xmlns:adec="http://schemas.microsoft.com/office/drawing/2017/decorative" val="1"/>
              </a:ext>
            </a:extLst>
          </p:cNvPr>
          <p:cNvSpPr>
            <a:spLocks noGrp="1"/>
          </p:cNvSpPr>
          <p:nvPr>
            <p:ph type="body" sz="quarter" idx="14" hasCustomPrompt="1"/>
          </p:nvPr>
        </p:nvSpPr>
        <p:spPr>
          <a:xfrm>
            <a:off x="6096000" y="6565247"/>
            <a:ext cx="5847213" cy="123111"/>
          </a:xfrm>
        </p:spPr>
        <p:txBody>
          <a:bodyPr wrap="square" lIns="0" tIns="0" rIns="0" bIns="0" anchor="b">
            <a:spAutoFit/>
          </a:bodyPr>
          <a:lstStyle>
            <a:lvl1pPr marL="0" indent="0" algn="r">
              <a:buNone/>
              <a:defRPr sz="800">
                <a:solidFill>
                  <a:schemeClr val="bg1">
                    <a:lumMod val="50000"/>
                  </a:schemeClr>
                </a:solidFill>
              </a:defRPr>
            </a:lvl1pPr>
            <a:lvl5pPr>
              <a:defRPr/>
            </a:lvl5pPr>
          </a:lstStyle>
          <a:p>
            <a:pPr lvl="0"/>
            <a:r>
              <a:rPr lang="en-US"/>
              <a:t>Image credit </a:t>
            </a:r>
          </a:p>
        </p:txBody>
      </p:sp>
      <p:sp>
        <p:nvSpPr>
          <p:cNvPr id="3" name="Subtitle 2"/>
          <p:cNvSpPr>
            <a:spLocks noGrp="1"/>
          </p:cNvSpPr>
          <p:nvPr>
            <p:ph type="subTitle" idx="1"/>
          </p:nvPr>
        </p:nvSpPr>
        <p:spPr>
          <a:xfrm>
            <a:off x="2588639" y="3948803"/>
            <a:ext cx="9112295" cy="332399"/>
          </a:xfrm>
        </p:spPr>
        <p:txBody>
          <a:bodyPr vert="horz" wrap="square" lIns="0" tIns="0" rIns="0" bIns="0" rtlCol="0">
            <a:spAutoFit/>
          </a:bodyPr>
          <a:lstStyle>
            <a:lvl1pPr marL="0" indent="0">
              <a:buNone/>
              <a:defRPr lang="en-US" sz="2400" dirty="0"/>
            </a:lvl1pPr>
          </a:lstStyle>
          <a:p>
            <a:pPr marL="304792" marR="0" lvl="0" indent="-304792" algn="l" defTabSz="914377" rtl="0" eaLnBrk="1" fontAlgn="auto" latinLnBrk="0" hangingPunct="1">
              <a:lnSpc>
                <a:spcPct val="90000"/>
              </a:lnSpc>
              <a:spcBef>
                <a:spcPts val="2667"/>
              </a:spcBef>
              <a:spcAft>
                <a:spcPts val="0"/>
              </a:spcAft>
              <a:buClr>
                <a:schemeClr val="tx2"/>
              </a:buClr>
              <a:buSzTx/>
              <a:tabLst/>
              <a:defRPr/>
            </a:pPr>
            <a:r>
              <a:rPr lang="en-US"/>
              <a:t>Click to edit Master subtitle style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2588639" y="5197604"/>
            <a:ext cx="5120643" cy="287259"/>
          </a:xfrm>
        </p:spPr>
        <p:txBody>
          <a:bodyPr wrap="square">
            <a:spAutoFit/>
          </a:bodyPr>
          <a:lstStyle>
            <a:lvl1pPr marL="0" indent="0">
              <a:buNone/>
              <a:defRPr sz="1867"/>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2588639" y="5481854"/>
            <a:ext cx="5120643" cy="225703"/>
          </a:xfrm>
        </p:spPr>
        <p:txBody>
          <a:bodyPr wrap="square">
            <a:spAutoFit/>
          </a:bodyPr>
          <a:lstStyle>
            <a:lvl1pPr marL="0" indent="0">
              <a:buNone/>
              <a:defRPr sz="1467"/>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a:xfrm>
            <a:off x="245534" y="6315516"/>
            <a:ext cx="5848351" cy="203200"/>
          </a:xfrm>
        </p:spPr>
        <p:txBody>
          <a:bodyPr/>
          <a:lstStyle>
            <a:lvl1pPr algn="l">
              <a:defRPr>
                <a:solidFill>
                  <a:schemeClr val="bg1">
                    <a:lumMod val="50000"/>
                  </a:schemeClr>
                </a:solidFill>
              </a:defRPr>
            </a:lvl1pPr>
          </a:lstStyle>
          <a:p>
            <a:endParaRPr lang="en-US" dirty="0"/>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85157"/>
            <a:ext cx="5848351" cy="203200"/>
          </a:xfrm>
          <a:prstGeom prst="rect">
            <a:avLst/>
          </a:prstGeom>
          <a:noFill/>
        </p:spPr>
        <p:txBody>
          <a:bodyPr wrap="square" lIns="0" tIns="0" rIns="0" bIns="0" rtlCol="0" anchor="b">
            <a:noAutofit/>
          </a:bodyPr>
          <a:lstStyle/>
          <a:p>
            <a:pPr>
              <a:lnSpc>
                <a:spcPct val="90000"/>
              </a:lnSpc>
              <a:spcBef>
                <a:spcPts val="400"/>
              </a:spcBef>
            </a:pPr>
            <a:r>
              <a:rPr lang="en-US" sz="800" dirty="0">
                <a:solidFill>
                  <a:schemeClr val="bg1">
                    <a:lumMod val="50000"/>
                  </a:schemeClr>
                </a:solidFill>
              </a:rPr>
              <a:t>© 2023 Autodesk. All rights reserved.</a:t>
            </a:r>
          </a:p>
        </p:txBody>
      </p:sp>
      <p:sp>
        <p:nvSpPr>
          <p:cNvPr id="16" name="Title 1">
            <a:extLst>
              <a:ext uri="{FF2B5EF4-FFF2-40B4-BE49-F238E27FC236}">
                <a16:creationId xmlns:a16="http://schemas.microsoft.com/office/drawing/2014/main" id="{1874137C-A765-47B1-B0B1-10D06AF6D0AB}"/>
              </a:ext>
            </a:extLst>
          </p:cNvPr>
          <p:cNvSpPr>
            <a:spLocks noGrp="1"/>
          </p:cNvSpPr>
          <p:nvPr>
            <p:ph type="title" hasCustomPrompt="1"/>
          </p:nvPr>
        </p:nvSpPr>
        <p:spPr>
          <a:xfrm>
            <a:off x="2588639" y="2341923"/>
            <a:ext cx="9112293" cy="1478400"/>
          </a:xfrm>
        </p:spPr>
        <p:txBody>
          <a:bodyPr anchor="b"/>
          <a:lstStyle>
            <a:lvl1pPr>
              <a:lnSpc>
                <a:spcPct val="90000"/>
              </a:lnSpc>
              <a:defRPr sz="5333" b="1" i="0">
                <a:latin typeface="+mj-lt"/>
              </a:defRPr>
            </a:lvl1pPr>
          </a:lstStyle>
          <a:p>
            <a:r>
              <a:rPr lang="en-US" dirty="0"/>
              <a:t>Presentation title can extend to two lines</a:t>
            </a:r>
          </a:p>
        </p:txBody>
      </p:sp>
    </p:spTree>
    <p:extLst>
      <p:ext uri="{BB962C8B-B14F-4D97-AF65-F5344CB8AC3E}">
        <p14:creationId xmlns:p14="http://schemas.microsoft.com/office/powerpoint/2010/main" val="2328824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BBD940-C0AC-42F5-919E-FDED7E6BBB1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dirty="0"/>
          </a:p>
        </p:txBody>
      </p:sp>
      <p:sp>
        <p:nvSpPr>
          <p:cNvPr id="5" name="Picture Placeholder 8">
            <a:extLst>
              <a:ext uri="{FF2B5EF4-FFF2-40B4-BE49-F238E27FC236}">
                <a16:creationId xmlns:a16="http://schemas.microsoft.com/office/drawing/2014/main" id="{06C59638-1931-40DB-B64F-E0F2DCD9BA2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None/>
              <a:defRPr/>
            </a:lvl1pPr>
          </a:lstStyle>
          <a:p>
            <a:r>
              <a:rPr lang="en-US"/>
              <a:t>Click icon to add picture</a:t>
            </a:r>
            <a:endParaRPr lang="en-US" dirty="0"/>
          </a:p>
        </p:txBody>
      </p:sp>
      <p:sp>
        <p:nvSpPr>
          <p:cNvPr id="8" name="Source Placeholder 4">
            <a:extLst>
              <a:ext uri="{FF2B5EF4-FFF2-40B4-BE49-F238E27FC236}">
                <a16:creationId xmlns:a16="http://schemas.microsoft.com/office/drawing/2014/main" id="{34633426-AD31-4A24-843F-ABC63DD91391}"/>
              </a:ext>
              <a:ext uri="{C183D7F6-B498-43B3-948B-1728B52AA6E4}">
                <adec:decorative xmlns:adec="http://schemas.microsoft.com/office/drawing/2017/decorative" val="1"/>
              </a:ext>
            </a:extLst>
          </p:cNvPr>
          <p:cNvSpPr>
            <a:spLocks noGrp="1"/>
          </p:cNvSpPr>
          <p:nvPr>
            <p:ph type="body" sz="quarter" idx="14" hasCustomPrompt="1"/>
          </p:nvPr>
        </p:nvSpPr>
        <p:spPr>
          <a:xfrm>
            <a:off x="248787" y="6557090"/>
            <a:ext cx="5847213" cy="123111"/>
          </a:xfrm>
        </p:spPr>
        <p:txBody>
          <a:bodyPr wrap="square" lIns="0" tIns="0" rIns="0" bIns="0" anchor="b">
            <a:spAutoFit/>
          </a:bodyPr>
          <a:lstStyle>
            <a:lvl1pPr marL="0" indent="0" algn="l">
              <a:buNone/>
              <a:defRPr sz="800">
                <a:solidFill>
                  <a:schemeClr val="bg1">
                    <a:lumMod val="50000"/>
                  </a:schemeClr>
                </a:solidFill>
              </a:defRPr>
            </a:lvl1pPr>
            <a:lvl5pPr>
              <a:defRPr/>
            </a:lvl5pPr>
          </a:lstStyle>
          <a:p>
            <a:pPr lvl="0"/>
            <a:r>
              <a:rPr lang="en-US"/>
              <a:t>Image credit </a:t>
            </a:r>
          </a:p>
        </p:txBody>
      </p:sp>
      <p:sp>
        <p:nvSpPr>
          <p:cNvPr id="10" name="Text Placeholder 2">
            <a:extLst>
              <a:ext uri="{FF2B5EF4-FFF2-40B4-BE49-F238E27FC236}">
                <a16:creationId xmlns:a16="http://schemas.microsoft.com/office/drawing/2014/main" id="{F76B059C-68C7-4BA1-865C-0BBBAB62CC5B}"/>
              </a:ext>
            </a:extLst>
          </p:cNvPr>
          <p:cNvSpPr>
            <a:spLocks noGrp="1"/>
          </p:cNvSpPr>
          <p:nvPr>
            <p:ph type="body" idx="1"/>
          </p:nvPr>
        </p:nvSpPr>
        <p:spPr>
          <a:xfrm>
            <a:off x="983194" y="3962675"/>
            <a:ext cx="7586133" cy="332399"/>
          </a:xfrm>
        </p:spPr>
        <p:txBody>
          <a:bodyPr>
            <a:spAutoFit/>
          </a:bodyPr>
          <a:lstStyle>
            <a:lvl1pPr marL="0" indent="0">
              <a:lnSpc>
                <a:spcPct val="90000"/>
              </a:lnSpc>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dirty="0"/>
          </a:p>
        </p:txBody>
      </p:sp>
      <p:sp>
        <p:nvSpPr>
          <p:cNvPr id="14" name="Title 1">
            <a:extLst>
              <a:ext uri="{FF2B5EF4-FFF2-40B4-BE49-F238E27FC236}">
                <a16:creationId xmlns:a16="http://schemas.microsoft.com/office/drawing/2014/main" id="{2E048146-7050-4EA9-8965-542AC2BF9777}"/>
              </a:ext>
            </a:extLst>
          </p:cNvPr>
          <p:cNvSpPr>
            <a:spLocks noGrp="1"/>
          </p:cNvSpPr>
          <p:nvPr>
            <p:ph type="title" hasCustomPrompt="1"/>
          </p:nvPr>
        </p:nvSpPr>
        <p:spPr>
          <a:xfrm>
            <a:off x="983194" y="2353167"/>
            <a:ext cx="9112293" cy="1478400"/>
          </a:xfrm>
        </p:spPr>
        <p:txBody>
          <a:bodyPr anchor="b"/>
          <a:lstStyle>
            <a:lvl1pPr>
              <a:lnSpc>
                <a:spcPct val="90000"/>
              </a:lnSpc>
              <a:defRPr sz="5333" b="1" i="0">
                <a:latin typeface="+mj-lt"/>
              </a:defRPr>
            </a:lvl1pPr>
          </a:lstStyle>
          <a:p>
            <a:r>
              <a:rPr lang="en-US" dirty="0"/>
              <a:t>Divider title can</a:t>
            </a:r>
            <a:br>
              <a:rPr lang="en-US" dirty="0"/>
            </a:br>
            <a:r>
              <a:rPr lang="en-US" dirty="0"/>
              <a:t>extend to two lines</a:t>
            </a:r>
          </a:p>
        </p:txBody>
      </p:sp>
      <p:pic>
        <p:nvPicPr>
          <p:cNvPr id="9" name="Picture 8" descr="autodesk-learning-partner-logo-rgb-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1347" y="371329"/>
            <a:ext cx="2389973" cy="609600"/>
          </a:xfrm>
          <a:prstGeom prst="rect">
            <a:avLst/>
          </a:prstGeom>
        </p:spPr>
      </p:pic>
    </p:spTree>
    <p:extLst>
      <p:ext uri="{BB962C8B-B14F-4D97-AF65-F5344CB8AC3E}">
        <p14:creationId xmlns:p14="http://schemas.microsoft.com/office/powerpoint/2010/main" val="4292920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F3D827C1-A154-4A9B-B685-48DFB0F8FC2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00643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7753-0C27-0A21-8289-444F9E39B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87141-5AD5-FB8A-A0B5-EFB2453AA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012B4-7CC2-61EF-D7B0-4B9263B8BF3C}"/>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5" name="Footer Placeholder 4">
            <a:extLst>
              <a:ext uri="{FF2B5EF4-FFF2-40B4-BE49-F238E27FC236}">
                <a16:creationId xmlns:a16="http://schemas.microsoft.com/office/drawing/2014/main" id="{D77668DD-8FD5-CD36-9490-E5DB592A2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6253F-55F2-140E-389D-A0F53BAF1D59}"/>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2022586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5" name="Content Placeholder 2">
            <a:extLst>
              <a:ext uri="{FF2B5EF4-FFF2-40B4-BE49-F238E27FC236}">
                <a16:creationId xmlns:a16="http://schemas.microsoft.com/office/drawing/2014/main" id="{36D2746D-0340-4A15-96B1-30ACF62C6B8F}"/>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B53F5FD0-33B7-4B22-B2E7-D7C5A3AD69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0063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274053"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AB6B8D3B-32FF-45CF-8B27-0FFD6F05C2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1057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8" name="Picture Placeholder 3">
            <a:extLst>
              <a:ext uri="{FF2B5EF4-FFF2-40B4-BE49-F238E27FC236}">
                <a16:creationId xmlns:a16="http://schemas.microsoft.com/office/drawing/2014/main" id="{E5AD3FD9-5B0C-46BE-A071-C012F798CB75}"/>
              </a:ext>
              <a:ext uri="{C183D7F6-B498-43B3-948B-1728B52AA6E4}">
                <adec:decorative xmlns:adec="http://schemas.microsoft.com/office/drawing/2017/decorative" val="1"/>
              </a:ext>
            </a:extLst>
          </p:cNvPr>
          <p:cNvSpPr>
            <a:spLocks noGrp="1"/>
          </p:cNvSpPr>
          <p:nvPr>
            <p:ph type="pic" sz="quarter" idx="11"/>
          </p:nvPr>
        </p:nvSpPr>
        <p:spPr>
          <a:xfrm>
            <a:off x="6273803" y="1598192"/>
            <a:ext cx="5427132" cy="4772128"/>
          </a:xfrm>
          <a:solidFill>
            <a:schemeClr val="bg1">
              <a:lumMod val="85000"/>
            </a:schemeClr>
          </a:solidFill>
        </p:spPr>
        <p:txBody>
          <a:bodyPr anchor="ctr"/>
          <a:lstStyle>
            <a:lvl1pPr marL="0" indent="0" algn="ctr">
              <a:buNone/>
              <a:defRPr/>
            </a:lvl1pPr>
          </a:lstStyle>
          <a:p>
            <a:r>
              <a:rPr lang="en-US"/>
              <a:t>Click icon to add picture</a:t>
            </a:r>
            <a:endParaRPr lang="en-US" dirty="0"/>
          </a:p>
        </p:txBody>
      </p:sp>
      <p:sp>
        <p:nvSpPr>
          <p:cNvPr id="9" name="Source Placeholder 4">
            <a:extLst>
              <a:ext uri="{FF2B5EF4-FFF2-40B4-BE49-F238E27FC236}">
                <a16:creationId xmlns:a16="http://schemas.microsoft.com/office/drawing/2014/main" id="{03FF4FC4-D5A3-4522-B317-5ACF8C2D3396}"/>
              </a:ext>
              <a:ext uri="{C183D7F6-B498-43B3-948B-1728B52AA6E4}">
                <adec:decorative xmlns:adec="http://schemas.microsoft.com/office/drawing/2017/decorative" val="1"/>
              </a:ext>
            </a:extLst>
          </p:cNvPr>
          <p:cNvSpPr>
            <a:spLocks noGrp="1"/>
          </p:cNvSpPr>
          <p:nvPr>
            <p:ph type="body" sz="quarter" idx="12" hasCustomPrompt="1"/>
          </p:nvPr>
        </p:nvSpPr>
        <p:spPr>
          <a:xfrm>
            <a:off x="6271684" y="6154876"/>
            <a:ext cx="5429251" cy="215444"/>
          </a:xfrm>
        </p:spPr>
        <p:txBody>
          <a:bodyPr wrap="square" lIns="73152" tIns="45720" rIns="73152" bIns="45720" anchor="b">
            <a:spAutoFit/>
          </a:bodyPr>
          <a:lstStyle>
            <a:lvl1pPr marL="0" indent="0">
              <a:buNone/>
              <a:defRPr sz="800">
                <a:solidFill>
                  <a:schemeClr val="bg1"/>
                </a:solidFill>
              </a:defRPr>
            </a:lvl1pPr>
            <a:lvl5pPr>
              <a:defRPr/>
            </a:lvl5pPr>
          </a:lstStyle>
          <a:p>
            <a:pPr lvl="0"/>
            <a:r>
              <a:rPr lang="en-US" dirty="0"/>
              <a:t>Image credit </a:t>
            </a:r>
          </a:p>
        </p:txBody>
      </p:sp>
      <p:sp>
        <p:nvSpPr>
          <p:cNvPr id="3" name="Title 2">
            <a:extLst>
              <a:ext uri="{FF2B5EF4-FFF2-40B4-BE49-F238E27FC236}">
                <a16:creationId xmlns:a16="http://schemas.microsoft.com/office/drawing/2014/main" id="{10A08727-C71E-42EA-9BA8-41D00FAA115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3158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91320" y="487681"/>
            <a:ext cx="7350931" cy="531428"/>
          </a:xfrm>
        </p:spPr>
        <p:txBody>
          <a:bodyPr/>
          <a:lstStyle>
            <a:lvl1pPr>
              <a:defRPr b="1" i="0">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1320"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1320"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245534" y="6477000"/>
            <a:ext cx="7596717" cy="203200"/>
          </a:xfrm>
        </p:spPr>
        <p:txBody>
          <a:bodyPr/>
          <a:lstStyle>
            <a:lvl1pPr algn="r">
              <a:defRPr/>
            </a:lvl1pPr>
          </a:lstStyle>
          <a:p>
            <a:endParaRPr lang="en-US" dirty="0"/>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8210552" y="0"/>
            <a:ext cx="3981449"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14" name="Source Placeholder 4">
            <a:extLst>
              <a:ext uri="{FF2B5EF4-FFF2-40B4-BE49-F238E27FC236}">
                <a16:creationId xmlns:a16="http://schemas.microsoft.com/office/drawing/2014/main" id="{B254615C-9E8E-41CB-A701-F4F8C722A3BD}"/>
              </a:ext>
              <a:ext uri="{C183D7F6-B498-43B3-948B-1728B52AA6E4}">
                <adec:decorative xmlns:adec="http://schemas.microsoft.com/office/drawing/2017/decorative" val="1"/>
              </a:ext>
            </a:extLst>
          </p:cNvPr>
          <p:cNvSpPr>
            <a:spLocks noGrp="1"/>
          </p:cNvSpPr>
          <p:nvPr>
            <p:ph type="body" sz="quarter" idx="12" hasCustomPrompt="1"/>
          </p:nvPr>
        </p:nvSpPr>
        <p:spPr>
          <a:xfrm>
            <a:off x="8456083" y="6557090"/>
            <a:ext cx="3490383" cy="123111"/>
          </a:xfrm>
        </p:spPr>
        <p:txBody>
          <a:bodyPr wrap="square" lIns="0" tIns="0" rIns="0" bIns="0" anchor="b">
            <a:spAutoFit/>
          </a:bodyPr>
          <a:lstStyle>
            <a:lvl1pPr marL="0" indent="0" algn="l">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1282830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490136" y="487681"/>
            <a:ext cx="5430181" cy="531428"/>
          </a:xfrm>
        </p:spPr>
        <p:txBody>
          <a:bodyPr/>
          <a:lstStyle>
            <a:lvl1pPr>
              <a:defRPr b="1" i="0">
                <a:latin typeface="+mj-lt"/>
              </a:defRPr>
            </a:lvl1pPr>
          </a:lstStyle>
          <a:p>
            <a:r>
              <a:rPr lang="en-US" dirty="0"/>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0136" y="1039285"/>
            <a:ext cx="543018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0136"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488952" y="6477000"/>
            <a:ext cx="5429249" cy="203200"/>
          </a:xfrm>
        </p:spPr>
        <p:txBody>
          <a:bodyPr/>
          <a:lstStyle/>
          <a:p>
            <a:endParaRPr lang="en-US" dirty="0"/>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6271684" y="0"/>
            <a:ext cx="5918200"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6516160"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3336008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350935" y="487681"/>
            <a:ext cx="7350931" cy="531428"/>
          </a:xfrm>
        </p:spPr>
        <p:txBody>
          <a:bodyPr/>
          <a:lstStyle>
            <a:lvl1pPr>
              <a:defRPr b="1" i="0">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350935"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350935"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8458201" y="6477000"/>
            <a:ext cx="3486151" cy="203200"/>
          </a:xfrm>
        </p:spPr>
        <p:txBody>
          <a:bodyPr/>
          <a:lstStyle/>
          <a:p>
            <a:endParaRPr lang="en-US" dirty="0"/>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1" y="0"/>
            <a:ext cx="3981449"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7" name="Source Placeholder 4">
            <a:extLst>
              <a:ext uri="{FF2B5EF4-FFF2-40B4-BE49-F238E27FC236}">
                <a16:creationId xmlns:a16="http://schemas.microsoft.com/office/drawing/2014/main" id="{617AD190-312C-45D8-834D-5D18559F69F3}"/>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3485091"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1776285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6271684" y="487681"/>
            <a:ext cx="5430181" cy="531428"/>
          </a:xfrm>
        </p:spPr>
        <p:txBody>
          <a:bodyPr/>
          <a:lstStyle>
            <a:lvl1pPr>
              <a:defRPr b="1" i="0">
                <a:latin typeface="Artifakt LegendOfc" panose="020B0504020101020102" pitchFamily="34" charset="77"/>
              </a:defRPr>
            </a:lvl1pPr>
          </a:lstStyle>
          <a:p>
            <a:r>
              <a:rPr lang="en-US"/>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6271684" y="1039285"/>
            <a:ext cx="543018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6271684"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8458201" y="6477000"/>
            <a:ext cx="3486151" cy="203200"/>
          </a:xfrm>
        </p:spPr>
        <p:txBody>
          <a:bodyPr/>
          <a:lstStyle/>
          <a:p>
            <a:endParaRPr lang="en-US" dirty="0"/>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0" y="0"/>
            <a:ext cx="5918200"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3036989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W 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4E864-FC08-4CE9-9CF7-93596052A70B}"/>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2" name="Title 1"/>
          <p:cNvSpPr>
            <a:spLocks noGrp="1"/>
          </p:cNvSpPr>
          <p:nvPr>
            <p:ph type="title"/>
          </p:nvPr>
        </p:nvSpPr>
        <p:spPr>
          <a:xfrm>
            <a:off x="491320" y="487681"/>
            <a:ext cx="5113613" cy="417551"/>
          </a:xfrm>
        </p:spPr>
        <p:txBody>
          <a:bodyPr/>
          <a:lstStyle>
            <a:lvl1pPr>
              <a:defRPr sz="2933" b="1" i="0">
                <a:latin typeface="+mj-lt"/>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113613"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3AB4C02E-8D38-49A2-8468-4C52ACE25582}"/>
              </a:ext>
            </a:extLst>
          </p:cNvPr>
          <p:cNvSpPr>
            <a:spLocks noGrp="1"/>
          </p:cNvSpPr>
          <p:nvPr>
            <p:ph type="body" sz="quarter" idx="12" hasCustomPrompt="1"/>
          </p:nvPr>
        </p:nvSpPr>
        <p:spPr>
          <a:xfrm>
            <a:off x="6587067" y="487681"/>
            <a:ext cx="5113867" cy="406201"/>
          </a:xfrm>
        </p:spPr>
        <p:txBody>
          <a:bodyPr vert="horz" wrap="square" lIns="0" tIns="0" rIns="0" bIns="0" rtlCol="0" anchor="t" anchorCtr="0">
            <a:spAutoFit/>
          </a:bodyPr>
          <a:lstStyle>
            <a:lvl1pPr marL="0" indent="0">
              <a:buNone/>
              <a:defRPr lang="en-US" sz="2933" b="1" i="0" dirty="0" smtClean="0">
                <a:solidFill>
                  <a:schemeClr val="bg1"/>
                </a:solidFill>
                <a:latin typeface="+mj-lt"/>
                <a:ea typeface="+mj-ea"/>
                <a:cs typeface="+mj-cs"/>
              </a:defRPr>
            </a:lvl1pPr>
            <a:lvl2pPr>
              <a:defRPr lang="en-US" sz="2400" dirty="0" smtClean="0"/>
            </a:lvl2pPr>
            <a:lvl3pPr>
              <a:defRPr lang="en-US" sz="2400" dirty="0" smtClean="0"/>
            </a:lvl3pPr>
            <a:lvl4pPr>
              <a:defRPr lang="en-US" sz="2400" dirty="0" smtClean="0"/>
            </a:lvl4pPr>
            <a:lvl5pPr>
              <a:defRPr lang="en-US" sz="2400" dirty="0"/>
            </a:lvl5pPr>
          </a:lstStyle>
          <a:p>
            <a:pPr marL="152396" lvl="0" indent="-457189">
              <a:lnSpc>
                <a:spcPct val="90000"/>
              </a:lnSpc>
              <a:spcBef>
                <a:spcPct val="0"/>
              </a:spcBef>
            </a:pPr>
            <a:r>
              <a:rPr lang="en-US" dirty="0"/>
              <a:t>Click to add title</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587069" y="1584960"/>
            <a:ext cx="5113864" cy="478536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a:xfrm>
            <a:off x="6271684" y="6477000"/>
            <a:ext cx="5672667" cy="203200"/>
          </a:xfrm>
        </p:spPr>
        <p:txBody>
          <a:bodyPr/>
          <a:lstStyle/>
          <a:p>
            <a:endParaRPr lang="en-US" dirty="0"/>
          </a:p>
        </p:txBody>
      </p:sp>
    </p:spTree>
    <p:extLst>
      <p:ext uri="{BB962C8B-B14F-4D97-AF65-F5344CB8AC3E}">
        <p14:creationId xmlns:p14="http://schemas.microsoft.com/office/powerpoint/2010/main" val="1318339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75E2212D-572D-48C4-8896-AB4425DE904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7863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FBC88C4B-31DE-44A5-9F69-535D0E21C144}"/>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43277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2B82-E603-A115-3DD0-770F58F790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AC4158-DC1E-8092-D04B-6CFEF51B4C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F91879-87B9-E8B1-5B98-7C189F9F207F}"/>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5" name="Footer Placeholder 4">
            <a:extLst>
              <a:ext uri="{FF2B5EF4-FFF2-40B4-BE49-F238E27FC236}">
                <a16:creationId xmlns:a16="http://schemas.microsoft.com/office/drawing/2014/main" id="{9AE71D24-BB8F-CDF6-75BC-8313B2867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A13B6-EAF2-5ACB-9C20-335D4B7A5244}"/>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3954295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wo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90428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word Slide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solidFill>
                  <a:schemeClr val="bg1"/>
                </a:solidFill>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385364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Keyword Slid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60E83C5A-875F-4159-917A-339BF5530BAB}"/>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bg1">
              <a:lumMod val="85000"/>
            </a:schemeClr>
          </a:solidFill>
        </p:spPr>
        <p:txBody>
          <a:bodyPr/>
          <a:lstStyle/>
          <a:p>
            <a:r>
              <a:rPr lang="en-US"/>
              <a:t>Click icon to add picture</a:t>
            </a:r>
            <a:endParaRPr lang="en-US" dirty="0"/>
          </a:p>
        </p:txBody>
      </p:sp>
      <p:sp>
        <p:nvSpPr>
          <p:cNvPr id="6" name="Source Placeholder 4">
            <a:extLst>
              <a:ext uri="{FF2B5EF4-FFF2-40B4-BE49-F238E27FC236}">
                <a16:creationId xmlns:a16="http://schemas.microsoft.com/office/drawing/2014/main" id="{0DDDDE4F-B6C4-4C26-8174-4A2FA73F6525}"/>
              </a:ext>
              <a:ext uri="{C183D7F6-B498-43B3-948B-1728B52AA6E4}">
                <adec:decorative xmlns:adec="http://schemas.microsoft.com/office/drawing/2017/decorative" val="1"/>
              </a:ext>
            </a:extLst>
          </p:cNvPr>
          <p:cNvSpPr>
            <a:spLocks noGrp="1"/>
          </p:cNvSpPr>
          <p:nvPr>
            <p:ph type="body" sz="quarter" idx="14" hasCustomPrompt="1"/>
          </p:nvPr>
        </p:nvSpPr>
        <p:spPr>
          <a:xfrm>
            <a:off x="248787" y="6557090"/>
            <a:ext cx="5847213" cy="123111"/>
          </a:xfrm>
        </p:spPr>
        <p:txBody>
          <a:bodyPr wrap="square" lIns="0" tIns="0" rIns="0" bIns="0" anchor="b">
            <a:spAutoFit/>
          </a:bodyPr>
          <a:lstStyle>
            <a:lvl1pPr marL="0" indent="0" algn="l">
              <a:buNone/>
              <a:defRPr sz="800">
                <a:solidFill>
                  <a:schemeClr val="bg1">
                    <a:lumMod val="50000"/>
                  </a:schemeClr>
                </a:solidFill>
              </a:defRPr>
            </a:lvl1pPr>
            <a:lvl5pPr>
              <a:defRPr/>
            </a:lvl5pPr>
          </a:lstStyle>
          <a:p>
            <a:pPr lvl="0"/>
            <a:r>
              <a:rPr lang="en-US"/>
              <a:t>Image credit </a:t>
            </a:r>
          </a:p>
        </p:txBody>
      </p:sp>
      <p:sp>
        <p:nvSpPr>
          <p:cNvPr id="5" name="Rectangle 4">
            <a:extLst>
              <a:ext uri="{FF2B5EF4-FFF2-40B4-BE49-F238E27FC236}">
                <a16:creationId xmlns:a16="http://schemas.microsoft.com/office/drawing/2014/main" id="{666CFDC1-F1AA-4A2E-BE26-5875041CD7E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dirty="0"/>
          </a:p>
        </p:txBody>
      </p:sp>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Image 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3221046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u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72DD8-2E73-424E-81C4-B08A857773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Pause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1789228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566142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36648DC8-183E-4874-8A70-41E0E0E3E59D}"/>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bg1">
              <a:lumMod val="85000"/>
            </a:schemeClr>
          </a:solidFill>
        </p:spPr>
        <p:txBody>
          <a:bodyPr/>
          <a:lstStyle/>
          <a:p>
            <a:r>
              <a:rPr lang="en-US"/>
              <a:t>Click icon to add picture</a:t>
            </a:r>
            <a:endParaRPr lang="en-US" dirty="0"/>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dirty="0"/>
          </a:p>
        </p:txBody>
      </p:sp>
      <p:sp>
        <p:nvSpPr>
          <p:cNvPr id="4" name="Source Placeholder 4">
            <a:extLst>
              <a:ext uri="{FF2B5EF4-FFF2-40B4-BE49-F238E27FC236}">
                <a16:creationId xmlns:a16="http://schemas.microsoft.com/office/drawing/2014/main" id="{49D341AB-8C4A-4996-8690-BB48FE8192F3}"/>
              </a:ext>
              <a:ext uri="{C183D7F6-B498-43B3-948B-1728B52AA6E4}">
                <adec:decorative xmlns:adec="http://schemas.microsoft.com/office/drawing/2017/decorative" val="1"/>
              </a:ext>
            </a:extLst>
          </p:cNvPr>
          <p:cNvSpPr>
            <a:spLocks noGrp="1"/>
          </p:cNvSpPr>
          <p:nvPr>
            <p:ph type="body" sz="quarter" idx="12" hasCustomPrompt="1"/>
          </p:nvPr>
        </p:nvSpPr>
        <p:spPr>
          <a:xfrm>
            <a:off x="244475" y="6557090"/>
            <a:ext cx="5673724" cy="123111"/>
          </a:xfrm>
        </p:spPr>
        <p:txBody>
          <a:bodyPr wrap="square" lIns="0" tIns="0" rIns="0" bIns="0" anchor="b">
            <a:spAutoFit/>
          </a:bodyPr>
          <a:lstStyle>
            <a:lvl1pPr marL="0" indent="0">
              <a:buNone/>
              <a:defRPr sz="800">
                <a:solidFill>
                  <a:schemeClr val="bg1">
                    <a:lumMod val="50000"/>
                  </a:schemeClr>
                </a:solidFill>
              </a:defRPr>
            </a:lvl1pPr>
            <a:lvl5pPr>
              <a:defRPr/>
            </a:lvl5pPr>
          </a:lstStyle>
          <a:p>
            <a:pPr lvl="0"/>
            <a:r>
              <a:rPr lang="en-US"/>
              <a:t>Image credit </a:t>
            </a:r>
          </a:p>
        </p:txBody>
      </p:sp>
    </p:spTree>
    <p:extLst>
      <p:ext uri="{BB962C8B-B14F-4D97-AF65-F5344CB8AC3E}">
        <p14:creationId xmlns:p14="http://schemas.microsoft.com/office/powerpoint/2010/main" val="2226009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A22C1-D8F5-4786-9740-69D95B250F69}"/>
              </a:ext>
            </a:extLst>
          </p:cNvPr>
          <p:cNvSpPr>
            <a:spLocks noGrp="1"/>
          </p:cNvSpPr>
          <p:nvPr>
            <p:ph type="body" sz="quarter" idx="10" hasCustomPrompt="1"/>
          </p:nvPr>
        </p:nvSpPr>
        <p:spPr>
          <a:xfrm>
            <a:off x="245534" y="5998415"/>
            <a:ext cx="11700933" cy="249767"/>
          </a:xfrm>
        </p:spPr>
        <p:txBody>
          <a:bodyPr anchor="b">
            <a:noAutofit/>
          </a:bodyPr>
          <a:lstStyle>
            <a:lvl1pPr marL="0" indent="0">
              <a:buNone/>
              <a:defRPr lang="en-US" sz="800" kern="1200" dirty="0">
                <a:solidFill>
                  <a:schemeClr val="bg1">
                    <a:lumMod val="65000"/>
                  </a:schemeClr>
                </a:solidFill>
                <a:latin typeface="+mn-lt"/>
                <a:ea typeface="+mn-ea"/>
                <a:cs typeface="+mn-cs"/>
              </a:defRPr>
            </a:lvl1pPr>
          </a:lstStyle>
          <a:p>
            <a:pPr lvl="0"/>
            <a:r>
              <a:rPr lang="en-US" dirty="0"/>
              <a:t>Add specific disclaimers for products/services referenced in this presentation here.</a:t>
            </a:r>
          </a:p>
        </p:txBody>
      </p:sp>
      <p:sp>
        <p:nvSpPr>
          <p:cNvPr id="4" name="TextBox 3">
            <a:extLst>
              <a:ext uri="{FF2B5EF4-FFF2-40B4-BE49-F238E27FC236}">
                <a16:creationId xmlns:a16="http://schemas.microsoft.com/office/drawing/2014/main" id="{0B92AFF1-3A65-4865-9263-DF415AAE84C6}"/>
              </a:ext>
            </a:extLst>
          </p:cNvPr>
          <p:cNvSpPr txBox="1"/>
          <p:nvPr userDrawn="1"/>
        </p:nvSpPr>
        <p:spPr>
          <a:xfrm>
            <a:off x="245533" y="6273800"/>
            <a:ext cx="11700936" cy="406400"/>
          </a:xfrm>
          <a:prstGeom prst="rect">
            <a:avLst/>
          </a:prstGeom>
          <a:noFill/>
        </p:spPr>
        <p:txBody>
          <a:bodyPr wrap="square" lIns="0" tIns="0" rIns="0" bIns="0" rtlCol="0" anchor="b">
            <a:noAutofit/>
          </a:bodyPr>
          <a:lstStyle/>
          <a:p>
            <a:pPr>
              <a:lnSpc>
                <a:spcPct val="90000"/>
              </a:lnSpc>
              <a:spcBef>
                <a:spcPts val="400"/>
              </a:spcBef>
            </a:pPr>
            <a:r>
              <a:rPr lang="en-US" sz="800" dirty="0">
                <a:solidFill>
                  <a:schemeClr val="bg1">
                    <a:lumMod val="65000"/>
                  </a:schemeClr>
                </a:solidFill>
              </a:rPr>
              <a:t>Autodesk and the Autodesk logo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p>
          <a:p>
            <a:pPr>
              <a:lnSpc>
                <a:spcPct val="90000"/>
              </a:lnSpc>
              <a:spcBef>
                <a:spcPts val="400"/>
              </a:spcBef>
            </a:pPr>
            <a:r>
              <a:rPr lang="en-US" sz="800" dirty="0">
                <a:solidFill>
                  <a:schemeClr val="bg1">
                    <a:lumMod val="65000"/>
                  </a:schemeClr>
                </a:solidFill>
              </a:rPr>
              <a:t>© 2023 Autodesk. All rights reserved.</a:t>
            </a:r>
          </a:p>
        </p:txBody>
      </p:sp>
      <p:pic>
        <p:nvPicPr>
          <p:cNvPr id="2" name="Picture 1"/>
          <p:cNvPicPr>
            <a:picLocks noChangeAspect="1"/>
          </p:cNvPicPr>
          <p:nvPr userDrawn="1"/>
        </p:nvPicPr>
        <p:blipFill>
          <a:blip r:embed="rId2"/>
          <a:stretch>
            <a:fillRect/>
          </a:stretch>
        </p:blipFill>
        <p:spPr>
          <a:xfrm>
            <a:off x="1919112" y="1866429"/>
            <a:ext cx="8466667" cy="2167467"/>
          </a:xfrm>
          <a:prstGeom prst="rect">
            <a:avLst/>
          </a:prstGeom>
        </p:spPr>
      </p:pic>
    </p:spTree>
    <p:extLst>
      <p:ext uri="{BB962C8B-B14F-4D97-AF65-F5344CB8AC3E}">
        <p14:creationId xmlns:p14="http://schemas.microsoft.com/office/powerpoint/2010/main" val="759608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EF5E-F01B-61A2-E564-A7950A168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E6A56-F471-0B7D-FF41-36D4DA3BB4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56449-50DB-FF98-3096-B427A1A146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D57A66-DD4F-30C5-124E-55AB86B9CA8B}"/>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6" name="Footer Placeholder 5">
            <a:extLst>
              <a:ext uri="{FF2B5EF4-FFF2-40B4-BE49-F238E27FC236}">
                <a16:creationId xmlns:a16="http://schemas.microsoft.com/office/drawing/2014/main" id="{3069FD29-A1EA-EE01-C895-AAD8B08F3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75959-0429-53F5-30A8-D8CF27836B8F}"/>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62891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B82E-6B51-83A7-EBDB-61CA18DF5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8A0BA7-FB56-F6FD-B8F3-4A3136282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B9A8B6-D037-0692-EAB2-119D35AB03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BE2DD-766B-785A-119B-B85405766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4B0F8-63ED-D070-80A4-31CA29179E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14EADC-4046-8B4B-56A3-0129314C0C27}"/>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8" name="Footer Placeholder 7">
            <a:extLst>
              <a:ext uri="{FF2B5EF4-FFF2-40B4-BE49-F238E27FC236}">
                <a16:creationId xmlns:a16="http://schemas.microsoft.com/office/drawing/2014/main" id="{24185848-3AF2-A0B8-41AD-57417CA1C3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19F660-90DB-61E3-8CED-CA2AEF5439AB}"/>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330914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EF65-DC94-AAE3-8688-8C2E50A43A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29F10-8BD4-719F-498B-BD8F178F8E12}"/>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4" name="Footer Placeholder 3">
            <a:extLst>
              <a:ext uri="{FF2B5EF4-FFF2-40B4-BE49-F238E27FC236}">
                <a16:creationId xmlns:a16="http://schemas.microsoft.com/office/drawing/2014/main" id="{E77C900B-CCF8-B0C3-A440-79107EDE7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EA8DCC-8305-1838-C1AB-2CF5392914F6}"/>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340556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FF7C1-0092-506C-0A4B-24431389606E}"/>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3" name="Footer Placeholder 2">
            <a:extLst>
              <a:ext uri="{FF2B5EF4-FFF2-40B4-BE49-F238E27FC236}">
                <a16:creationId xmlns:a16="http://schemas.microsoft.com/office/drawing/2014/main" id="{512B2474-2039-C56A-3CA0-02CE8F253F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80FD0-C01E-34EB-8439-EE3BC156DEE1}"/>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136980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08F0-CA5B-EBAA-1E3B-A7726A70F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95CB10-DA0B-7300-A560-7AD90E19AB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0DB9A0-421F-8270-769E-CA28263DD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99C4F-48EB-6BDD-5C79-214EDAB72238}"/>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6" name="Footer Placeholder 5">
            <a:extLst>
              <a:ext uri="{FF2B5EF4-FFF2-40B4-BE49-F238E27FC236}">
                <a16:creationId xmlns:a16="http://schemas.microsoft.com/office/drawing/2014/main" id="{5DCD337C-0B24-F03C-0B99-BB66663D0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8192F-5BDB-304D-F636-1385C3315A1C}"/>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326012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CF2B-6AC2-F684-F680-BBBDC0D72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67479-E0DA-2A01-72D5-11C9E4A32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BC1705-F52F-CBEB-2C37-69B689FA2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F7AF73-3BFB-59B1-E75B-077A3183CE7A}"/>
              </a:ext>
            </a:extLst>
          </p:cNvPr>
          <p:cNvSpPr>
            <a:spLocks noGrp="1"/>
          </p:cNvSpPr>
          <p:nvPr>
            <p:ph type="dt" sz="half" idx="10"/>
          </p:nvPr>
        </p:nvSpPr>
        <p:spPr/>
        <p:txBody>
          <a:bodyPr/>
          <a:lstStyle/>
          <a:p>
            <a:fld id="{FC774ABC-EA53-4346-878C-587E492E4024}" type="datetimeFigureOut">
              <a:rPr lang="en-US" smtClean="0"/>
              <a:t>9/29/2022</a:t>
            </a:fld>
            <a:endParaRPr lang="en-US"/>
          </a:p>
        </p:txBody>
      </p:sp>
      <p:sp>
        <p:nvSpPr>
          <p:cNvPr id="6" name="Footer Placeholder 5">
            <a:extLst>
              <a:ext uri="{FF2B5EF4-FFF2-40B4-BE49-F238E27FC236}">
                <a16:creationId xmlns:a16="http://schemas.microsoft.com/office/drawing/2014/main" id="{A9983C9D-8262-7CDE-61C7-9D9CB1E9F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F53F5-FF90-1BFE-1E7E-0ABDD4F6E925}"/>
              </a:ext>
            </a:extLst>
          </p:cNvPr>
          <p:cNvSpPr>
            <a:spLocks noGrp="1"/>
          </p:cNvSpPr>
          <p:nvPr>
            <p:ph type="sldNum" sz="quarter" idx="12"/>
          </p:nvPr>
        </p:nvSpPr>
        <p:spPr/>
        <p:txBody>
          <a:bodyPr/>
          <a:lstStyle/>
          <a:p>
            <a:fld id="{5CF46813-4C55-44B8-A55B-220197D3CF73}" type="slidenum">
              <a:rPr lang="en-US" smtClean="0"/>
              <a:t>‹#›</a:t>
            </a:fld>
            <a:endParaRPr lang="en-US"/>
          </a:p>
        </p:txBody>
      </p:sp>
    </p:spTree>
    <p:extLst>
      <p:ext uri="{BB962C8B-B14F-4D97-AF65-F5344CB8AC3E}">
        <p14:creationId xmlns:p14="http://schemas.microsoft.com/office/powerpoint/2010/main" val="30839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B8AC4-8D13-B90E-E7A2-384A054BD9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D263D3-4C74-A10A-26F0-B85143A31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FEB96-9EE8-8A29-9476-BACE09A956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74ABC-EA53-4346-878C-587E492E4024}" type="datetimeFigureOut">
              <a:rPr lang="en-US" smtClean="0"/>
              <a:t>9/29/2022</a:t>
            </a:fld>
            <a:endParaRPr lang="en-US"/>
          </a:p>
        </p:txBody>
      </p:sp>
      <p:sp>
        <p:nvSpPr>
          <p:cNvPr id="5" name="Footer Placeholder 4">
            <a:extLst>
              <a:ext uri="{FF2B5EF4-FFF2-40B4-BE49-F238E27FC236}">
                <a16:creationId xmlns:a16="http://schemas.microsoft.com/office/drawing/2014/main" id="{843E8E64-BDC6-D043-A5B0-52557DA15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1532E0-C389-C322-D13B-A00FCF2A6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46813-4C55-44B8-A55B-220197D3CF73}" type="slidenum">
              <a:rPr lang="en-US" smtClean="0"/>
              <a:t>‹#›</a:t>
            </a:fld>
            <a:endParaRPr lang="en-US"/>
          </a:p>
        </p:txBody>
      </p:sp>
    </p:spTree>
    <p:extLst>
      <p:ext uri="{BB962C8B-B14F-4D97-AF65-F5344CB8AC3E}">
        <p14:creationId xmlns:p14="http://schemas.microsoft.com/office/powerpoint/2010/main" val="3587794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1320" y="487681"/>
            <a:ext cx="11209360" cy="531428"/>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91320" y="1584960"/>
            <a:ext cx="11209360" cy="47853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6096001" y="6477000"/>
            <a:ext cx="5848351" cy="203200"/>
          </a:xfrm>
          <a:prstGeom prst="rect">
            <a:avLst/>
          </a:prstGeom>
        </p:spPr>
        <p:txBody>
          <a:bodyPr vert="horz" lIns="0" tIns="0" rIns="0" bIns="0" rtlCol="0" anchor="b"/>
          <a:lstStyle>
            <a:lvl1pPr algn="r">
              <a:defRPr sz="800">
                <a:solidFill>
                  <a:schemeClr val="bg1">
                    <a:lumMod val="65000"/>
                  </a:schemeClr>
                </a:solidFill>
              </a:defRPr>
            </a:lvl1pPr>
          </a:lstStyle>
          <a:p>
            <a:endParaRPr lang="en-US" dirty="0"/>
          </a:p>
        </p:txBody>
      </p:sp>
    </p:spTree>
    <p:extLst>
      <p:ext uri="{BB962C8B-B14F-4D97-AF65-F5344CB8AC3E}">
        <p14:creationId xmlns:p14="http://schemas.microsoft.com/office/powerpoint/2010/main" val="40723533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377" rtl="0" eaLnBrk="1" latinLnBrk="0" hangingPunct="1">
        <a:lnSpc>
          <a:spcPct val="90000"/>
        </a:lnSpc>
        <a:spcBef>
          <a:spcPct val="0"/>
        </a:spcBef>
        <a:buNone/>
        <a:defRPr sz="3733" b="1" i="0" kern="1200">
          <a:solidFill>
            <a:schemeClr val="tx1"/>
          </a:solidFill>
          <a:latin typeface="+mj-lt"/>
          <a:ea typeface="+mj-ea"/>
          <a:cs typeface="+mj-cs"/>
        </a:defRPr>
      </a:lvl1pPr>
    </p:titleStyle>
    <p:bodyStyle>
      <a:lvl1pPr marL="304792" indent="-304792" algn="l" defTabSz="914377" rtl="0" eaLnBrk="1" latinLnBrk="0" hangingPunct="1">
        <a:lnSpc>
          <a:spcPct val="100000"/>
        </a:lnSpc>
        <a:spcBef>
          <a:spcPts val="2667"/>
        </a:spcBef>
        <a:buClr>
          <a:schemeClr val="tx2"/>
        </a:buClr>
        <a:buFont typeface="Wingdings 2" panose="05020102010507070707" pitchFamily="18" charset="2"/>
        <a:buChar char=""/>
        <a:defRPr sz="2133" kern="1200">
          <a:solidFill>
            <a:schemeClr val="tx1"/>
          </a:solidFill>
          <a:latin typeface="+mn-lt"/>
          <a:ea typeface="+mn-ea"/>
          <a:cs typeface="+mn-cs"/>
        </a:defRPr>
      </a:lvl1pPr>
      <a:lvl2pPr marL="613818" indent="-309026" algn="l" defTabSz="914377" rtl="0" eaLnBrk="1" latinLnBrk="0" hangingPunct="1">
        <a:lnSpc>
          <a:spcPct val="100000"/>
        </a:lnSpc>
        <a:spcBef>
          <a:spcPts val="1067"/>
        </a:spcBef>
        <a:buClr>
          <a:schemeClr val="tx2"/>
        </a:buClr>
        <a:buFont typeface="Courier New" panose="02070309020205020404" pitchFamily="49" charset="0"/>
        <a:buChar char="o"/>
        <a:defRPr sz="1867" kern="1200">
          <a:solidFill>
            <a:schemeClr val="tx1"/>
          </a:solidFill>
          <a:latin typeface="+mn-lt"/>
          <a:ea typeface="+mn-ea"/>
          <a:cs typeface="+mn-cs"/>
        </a:defRPr>
      </a:lvl2pPr>
      <a:lvl3pPr marL="838179" indent="-228594" algn="l" defTabSz="914377" rtl="0" eaLnBrk="1" latinLnBrk="0" hangingPunct="1">
        <a:lnSpc>
          <a:spcPct val="100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1142971" indent="-228594" algn="l" defTabSz="914377" rtl="0" eaLnBrk="1" latinLnBrk="0" hangingPunct="1">
        <a:lnSpc>
          <a:spcPct val="100000"/>
        </a:lnSpc>
        <a:spcBef>
          <a:spcPts val="667"/>
        </a:spcBef>
        <a:buClr>
          <a:schemeClr val="tx2"/>
        </a:buClr>
        <a:buFont typeface="Arial" panose="020B0604020202020204" pitchFamily="34" charset="0"/>
        <a:buChar char="•"/>
        <a:defRPr sz="1467" kern="1200">
          <a:solidFill>
            <a:schemeClr val="tx1"/>
          </a:solidFill>
          <a:latin typeface="+mn-lt"/>
          <a:ea typeface="+mn-ea"/>
          <a:cs typeface="+mn-cs"/>
        </a:defRPr>
      </a:lvl4pPr>
      <a:lvl5pPr marL="1447764" indent="-228594" algn="l" defTabSz="914377" rtl="0" eaLnBrk="1" latinLnBrk="0" hangingPunct="1">
        <a:lnSpc>
          <a:spcPct val="100000"/>
        </a:lnSpc>
        <a:spcBef>
          <a:spcPts val="533"/>
        </a:spcBef>
        <a:buClr>
          <a:schemeClr val="tx2"/>
        </a:buClr>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A4A3A4"/>
          </p15:clr>
        </p15:guide>
        <p15:guide id="3" orient="horz" pos="230">
          <p15:clr>
            <a:srgbClr val="A4A3A4"/>
          </p15:clr>
        </p15:guide>
        <p15:guide id="4" orient="horz" pos="3060">
          <p15:clr>
            <a:srgbClr val="A4A3A4"/>
          </p15:clr>
        </p15:guide>
        <p15:guide id="5" pos="231">
          <p15:clr>
            <a:srgbClr val="A4A3A4"/>
          </p15:clr>
        </p15:guide>
        <p15:guide id="6" pos="5528">
          <p15:clr>
            <a:srgbClr val="A4A3A4"/>
          </p15:clr>
        </p15:guide>
        <p15:guide id="7" pos="116">
          <p15:clr>
            <a:srgbClr val="A4A3A4"/>
          </p15:clr>
        </p15:guide>
        <p15:guide id="8" orient="horz" pos="3156">
          <p15:clr>
            <a:srgbClr val="A4A3A4"/>
          </p15:clr>
        </p15:guide>
        <p15:guide id="9" pos="5643">
          <p15:clr>
            <a:srgbClr val="A4A3A4"/>
          </p15:clr>
        </p15:guide>
        <p15:guide id="10" orient="horz" pos="3011">
          <p15:clr>
            <a:srgbClr val="A4A3A4"/>
          </p15:clr>
        </p15:guide>
        <p15:guide id="11" orient="horz" pos="748">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8950" y="3976925"/>
            <a:ext cx="7353300" cy="1689693"/>
          </a:xfrm>
        </p:spPr>
        <p:txBody>
          <a:bodyPr/>
          <a:lstStyle/>
          <a:p>
            <a:r>
              <a:rPr lang="en-US"/>
              <a:t>Part 4/5: </a:t>
            </a:r>
            <a:r>
              <a:rPr lang="en-US" dirty="0"/>
              <a:t>Onboarding</a:t>
            </a:r>
          </a:p>
          <a:p>
            <a:r>
              <a:rPr lang="en-US" dirty="0"/>
              <a:t> </a:t>
            </a:r>
          </a:p>
          <a:p>
            <a:r>
              <a:rPr lang="en-US" dirty="0"/>
              <a:t>Distributor Support team</a:t>
            </a:r>
          </a:p>
        </p:txBody>
      </p:sp>
      <p:sp>
        <p:nvSpPr>
          <p:cNvPr id="5" name="Title 4"/>
          <p:cNvSpPr>
            <a:spLocks noGrp="1"/>
          </p:cNvSpPr>
          <p:nvPr>
            <p:ph type="title"/>
          </p:nvPr>
        </p:nvSpPr>
        <p:spPr>
          <a:xfrm>
            <a:off x="488950" y="2142476"/>
            <a:ext cx="8416925" cy="1477199"/>
          </a:xfrm>
        </p:spPr>
        <p:txBody>
          <a:bodyPr/>
          <a:lstStyle/>
          <a:p>
            <a:r>
              <a:rPr lang="en-US" dirty="0"/>
              <a:t>Autodesk Learning Partner</a:t>
            </a:r>
            <a:br>
              <a:rPr lang="en-US" dirty="0"/>
            </a:br>
            <a:r>
              <a:rPr lang="en-US" dirty="0"/>
              <a:t>recruitment and engagement </a:t>
            </a:r>
          </a:p>
        </p:txBody>
      </p:sp>
    </p:spTree>
    <p:extLst>
      <p:ext uri="{BB962C8B-B14F-4D97-AF65-F5344CB8AC3E}">
        <p14:creationId xmlns:p14="http://schemas.microsoft.com/office/powerpoint/2010/main" val="30462267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6C0B1-804C-4A03-AB84-246C06F94174}"/>
              </a:ext>
            </a:extLst>
          </p:cNvPr>
          <p:cNvSpPr>
            <a:spLocks noGrp="1"/>
          </p:cNvSpPr>
          <p:nvPr>
            <p:ph type="title"/>
          </p:nvPr>
        </p:nvSpPr>
        <p:spPr>
          <a:xfrm>
            <a:off x="491320" y="704497"/>
            <a:ext cx="11209360" cy="531428"/>
          </a:xfrm>
        </p:spPr>
        <p:txBody>
          <a:bodyPr>
            <a:normAutofit fontScale="90000"/>
          </a:bodyPr>
          <a:lstStyle/>
          <a:p>
            <a:pPr algn="ctr"/>
            <a:r>
              <a:rPr lang="en-US" dirty="0">
                <a:latin typeface="Artifakt ElementOfc"/>
              </a:rPr>
              <a:t>Onboarding</a:t>
            </a:r>
            <a:br>
              <a:rPr lang="en-US" dirty="0">
                <a:latin typeface="Artifakt ElementOfc"/>
              </a:rPr>
            </a:br>
            <a:endParaRPr lang="en-US" dirty="0">
              <a:latin typeface="Artifakt ElementOfc"/>
            </a:endParaRPr>
          </a:p>
        </p:txBody>
      </p:sp>
      <p:sp>
        <p:nvSpPr>
          <p:cNvPr id="6" name="Content Placeholder 5">
            <a:extLst>
              <a:ext uri="{FF2B5EF4-FFF2-40B4-BE49-F238E27FC236}">
                <a16:creationId xmlns:a16="http://schemas.microsoft.com/office/drawing/2014/main" id="{DE300B98-EBB0-4EB7-A802-2D99A78FEFB9}"/>
              </a:ext>
            </a:extLst>
          </p:cNvPr>
          <p:cNvSpPr>
            <a:spLocks noGrp="1"/>
          </p:cNvSpPr>
          <p:nvPr>
            <p:ph idx="1"/>
          </p:nvPr>
        </p:nvSpPr>
        <p:spPr/>
        <p:txBody>
          <a:bodyPr/>
          <a:lstStyle/>
          <a:p>
            <a:r>
              <a:rPr lang="en-GB" dirty="0">
                <a:latin typeface="Artifakt ElementOfc"/>
              </a:rPr>
              <a:t>This phase outlines the tasks required for the distributor to complete once the company has been approved. </a:t>
            </a:r>
          </a:p>
          <a:p>
            <a:endParaRPr lang="en-GB" dirty="0">
              <a:latin typeface="Artifakt ElementOfc"/>
            </a:endParaRPr>
          </a:p>
          <a:p>
            <a:pPr marL="514350" indent="-514350">
              <a:buFont typeface="+mj-lt"/>
              <a:buAutoNum type="arabicPeriod"/>
            </a:pPr>
            <a:r>
              <a:rPr lang="en-GB" dirty="0">
                <a:latin typeface="Artifakt ElementOfc"/>
              </a:rPr>
              <a:t>Distributor contacts the company by phone (if possible) with follow-up email</a:t>
            </a:r>
          </a:p>
          <a:p>
            <a:pPr marL="514350" indent="-514350">
              <a:buFont typeface="+mj-lt"/>
              <a:buAutoNum type="arabicPeriod"/>
            </a:pPr>
            <a:endParaRPr lang="en-GB" dirty="0">
              <a:latin typeface="Artifakt ElementOfc"/>
            </a:endParaRPr>
          </a:p>
          <a:p>
            <a:pPr marL="514350" indent="-514350">
              <a:buFont typeface="+mj-lt"/>
              <a:buAutoNum type="arabicPeriod"/>
            </a:pPr>
            <a:r>
              <a:rPr lang="en-US" dirty="0">
                <a:latin typeface="Artifakt ElementOfc"/>
              </a:rPr>
              <a:t>Distributor issues documents</a:t>
            </a:r>
          </a:p>
          <a:p>
            <a:pPr marL="514350" indent="-514350">
              <a:buFont typeface="+mj-lt"/>
              <a:buAutoNum type="arabicPeriod"/>
            </a:pPr>
            <a:endParaRPr lang="en-US" dirty="0">
              <a:latin typeface="Artifakt ElementOfc"/>
            </a:endParaRPr>
          </a:p>
          <a:p>
            <a:pPr marL="514350" indent="-514350">
              <a:buFont typeface="+mj-lt"/>
              <a:buAutoNum type="arabicPeriod"/>
            </a:pPr>
            <a:r>
              <a:rPr lang="en-GB" dirty="0">
                <a:latin typeface="Artifakt ElementOfc"/>
              </a:rPr>
              <a:t>Distributor has received confirmation of fee payment and agreement signature</a:t>
            </a:r>
            <a:endParaRPr lang="en-US" dirty="0">
              <a:latin typeface="Artifakt ElementOfc"/>
            </a:endParaRPr>
          </a:p>
        </p:txBody>
      </p:sp>
    </p:spTree>
    <p:extLst>
      <p:ext uri="{BB962C8B-B14F-4D97-AF65-F5344CB8AC3E}">
        <p14:creationId xmlns:p14="http://schemas.microsoft.com/office/powerpoint/2010/main" val="4004373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B7964BF-C219-FE4A-A77D-F15FA8906E28}"/>
              </a:ext>
              <a:ext uri="{C183D7F6-B498-43B3-948B-1728B52AA6E4}">
                <adec:decorative xmlns:adec="http://schemas.microsoft.com/office/drawing/2017/decorative" val="1"/>
              </a:ext>
            </a:extLst>
          </p:cNvPr>
          <p:cNvGrpSpPr>
            <a:grpSpLocks noChangeAspect="1"/>
          </p:cNvGrpSpPr>
          <p:nvPr/>
        </p:nvGrpSpPr>
        <p:grpSpPr>
          <a:xfrm>
            <a:off x="4743056" y="1779897"/>
            <a:ext cx="502499" cy="582099"/>
            <a:chOff x="12322175" y="3740153"/>
            <a:chExt cx="22547263" cy="26119144"/>
          </a:xfrm>
          <a:solidFill>
            <a:schemeClr val="bg1"/>
          </a:solidFill>
        </p:grpSpPr>
        <p:sp>
          <p:nvSpPr>
            <p:cNvPr id="26" name="Freeform 282">
              <a:extLst>
                <a:ext uri="{FF2B5EF4-FFF2-40B4-BE49-F238E27FC236}">
                  <a16:creationId xmlns:a16="http://schemas.microsoft.com/office/drawing/2014/main" id="{9B76551D-6A0C-B54B-85AC-80AC60A48BC1}"/>
                </a:ext>
              </a:extLst>
            </p:cNvPr>
            <p:cNvSpPr>
              <a:spLocks noEditPoints="1"/>
            </p:cNvSpPr>
            <p:nvPr/>
          </p:nvSpPr>
          <p:spPr bwMode="auto">
            <a:xfrm>
              <a:off x="12322175" y="3740153"/>
              <a:ext cx="22547263" cy="26119144"/>
            </a:xfrm>
            <a:custGeom>
              <a:avLst/>
              <a:gdLst>
                <a:gd name="T0" fmla="*/ 2366 w 2486"/>
                <a:gd name="T1" fmla="*/ 264 h 2886"/>
                <a:gd name="T2" fmla="*/ 1243 w 2486"/>
                <a:gd name="T3" fmla="*/ 0 h 2886"/>
                <a:gd name="T4" fmla="*/ 120 w 2486"/>
                <a:gd name="T5" fmla="*/ 264 h 2886"/>
                <a:gd name="T6" fmla="*/ 0 w 2486"/>
                <a:gd name="T7" fmla="*/ 481 h 2886"/>
                <a:gd name="T8" fmla="*/ 35 w 2486"/>
                <a:gd name="T9" fmla="*/ 2402 h 2886"/>
                <a:gd name="T10" fmla="*/ 536 w 2486"/>
                <a:gd name="T11" fmla="*/ 2759 h 2886"/>
                <a:gd name="T12" fmla="*/ 1943 w 2486"/>
                <a:gd name="T13" fmla="*/ 2759 h 2886"/>
                <a:gd name="T14" fmla="*/ 2450 w 2486"/>
                <a:gd name="T15" fmla="*/ 2402 h 2886"/>
                <a:gd name="T16" fmla="*/ 2486 w 2486"/>
                <a:gd name="T17" fmla="*/ 481 h 2886"/>
                <a:gd name="T18" fmla="*/ 220 w 2486"/>
                <a:gd name="T19" fmla="*/ 386 h 2886"/>
                <a:gd name="T20" fmla="*/ 801 w 2486"/>
                <a:gd name="T21" fmla="*/ 188 h 2886"/>
                <a:gd name="T22" fmla="*/ 1685 w 2486"/>
                <a:gd name="T23" fmla="*/ 188 h 2886"/>
                <a:gd name="T24" fmla="*/ 2266 w 2486"/>
                <a:gd name="T25" fmla="*/ 386 h 2886"/>
                <a:gd name="T26" fmla="*/ 2266 w 2486"/>
                <a:gd name="T27" fmla="*/ 577 h 2886"/>
                <a:gd name="T28" fmla="*/ 1685 w 2486"/>
                <a:gd name="T29" fmla="*/ 774 h 2886"/>
                <a:gd name="T30" fmla="*/ 801 w 2486"/>
                <a:gd name="T31" fmla="*/ 774 h 2886"/>
                <a:gd name="T32" fmla="*/ 220 w 2486"/>
                <a:gd name="T33" fmla="*/ 577 h 2886"/>
                <a:gd name="T34" fmla="*/ 220 w 2486"/>
                <a:gd name="T35" fmla="*/ 386 h 2886"/>
                <a:gd name="T36" fmla="*/ 1238 w 2486"/>
                <a:gd name="T37" fmla="*/ 2728 h 2886"/>
                <a:gd name="T38" fmla="*/ 157 w 2486"/>
                <a:gd name="T39" fmla="*/ 2245 h 2886"/>
                <a:gd name="T40" fmla="*/ 394 w 2486"/>
                <a:gd name="T41" fmla="*/ 2113 h 2886"/>
                <a:gd name="T42" fmla="*/ 2092 w 2486"/>
                <a:gd name="T43" fmla="*/ 2113 h 2886"/>
                <a:gd name="T44" fmla="*/ 2329 w 2486"/>
                <a:gd name="T45" fmla="*/ 2244 h 2886"/>
                <a:gd name="T46" fmla="*/ 2266 w 2486"/>
                <a:gd name="T47" fmla="*/ 1850 h 2886"/>
                <a:gd name="T48" fmla="*/ 1685 w 2486"/>
                <a:gd name="T49" fmla="*/ 2047 h 2886"/>
                <a:gd name="T50" fmla="*/ 801 w 2486"/>
                <a:gd name="T51" fmla="*/ 2047 h 2886"/>
                <a:gd name="T52" fmla="*/ 220 w 2486"/>
                <a:gd name="T53" fmla="*/ 1850 h 2886"/>
                <a:gd name="T54" fmla="*/ 157 w 2486"/>
                <a:gd name="T55" fmla="*/ 1319 h 2886"/>
                <a:gd name="T56" fmla="*/ 1243 w 2486"/>
                <a:gd name="T57" fmla="*/ 1555 h 2886"/>
                <a:gd name="T58" fmla="*/ 2329 w 2486"/>
                <a:gd name="T59" fmla="*/ 1319 h 2886"/>
                <a:gd name="T60" fmla="*/ 2266 w 2486"/>
                <a:gd name="T61" fmla="*/ 1850 h 2886"/>
                <a:gd name="T62" fmla="*/ 2041 w 2486"/>
                <a:gd name="T63" fmla="*/ 1284 h 2886"/>
                <a:gd name="T64" fmla="*/ 1243 w 2486"/>
                <a:gd name="T65" fmla="*/ 1397 h 2886"/>
                <a:gd name="T66" fmla="*/ 445 w 2486"/>
                <a:gd name="T67" fmla="*/ 1284 h 2886"/>
                <a:gd name="T68" fmla="*/ 157 w 2486"/>
                <a:gd name="T69" fmla="*/ 1074 h 2886"/>
                <a:gd name="T70" fmla="*/ 394 w 2486"/>
                <a:gd name="T71" fmla="*/ 840 h 2886"/>
                <a:gd name="T72" fmla="*/ 2092 w 2486"/>
                <a:gd name="T73" fmla="*/ 840 h 2886"/>
                <a:gd name="T74" fmla="*/ 2329 w 2486"/>
                <a:gd name="T75" fmla="*/ 1074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86" h="2886">
                  <a:moveTo>
                    <a:pt x="2452" y="360"/>
                  </a:moveTo>
                  <a:cubicBezTo>
                    <a:pt x="2432" y="326"/>
                    <a:pt x="2403" y="294"/>
                    <a:pt x="2366" y="264"/>
                  </a:cubicBezTo>
                  <a:cubicBezTo>
                    <a:pt x="2300" y="210"/>
                    <a:pt x="2208" y="162"/>
                    <a:pt x="2092" y="122"/>
                  </a:cubicBezTo>
                  <a:cubicBezTo>
                    <a:pt x="1864" y="43"/>
                    <a:pt x="1563" y="0"/>
                    <a:pt x="1243" y="0"/>
                  </a:cubicBezTo>
                  <a:cubicBezTo>
                    <a:pt x="923" y="0"/>
                    <a:pt x="622" y="43"/>
                    <a:pt x="394" y="122"/>
                  </a:cubicBezTo>
                  <a:cubicBezTo>
                    <a:pt x="278" y="162"/>
                    <a:pt x="186" y="210"/>
                    <a:pt x="120" y="264"/>
                  </a:cubicBezTo>
                  <a:cubicBezTo>
                    <a:pt x="83" y="294"/>
                    <a:pt x="54" y="326"/>
                    <a:pt x="34" y="360"/>
                  </a:cubicBezTo>
                  <a:cubicBezTo>
                    <a:pt x="11" y="399"/>
                    <a:pt x="0" y="440"/>
                    <a:pt x="0" y="481"/>
                  </a:cubicBezTo>
                  <a:cubicBezTo>
                    <a:pt x="0" y="2245"/>
                    <a:pt x="0" y="2245"/>
                    <a:pt x="0" y="2245"/>
                  </a:cubicBezTo>
                  <a:cubicBezTo>
                    <a:pt x="0" y="2299"/>
                    <a:pt x="12" y="2353"/>
                    <a:pt x="35" y="2402"/>
                  </a:cubicBezTo>
                  <a:cubicBezTo>
                    <a:pt x="59" y="2451"/>
                    <a:pt x="93" y="2494"/>
                    <a:pt x="135" y="2528"/>
                  </a:cubicBezTo>
                  <a:cubicBezTo>
                    <a:pt x="214" y="2593"/>
                    <a:pt x="348" y="2685"/>
                    <a:pt x="536" y="2759"/>
                  </a:cubicBezTo>
                  <a:cubicBezTo>
                    <a:pt x="750" y="2843"/>
                    <a:pt x="986" y="2886"/>
                    <a:pt x="1238" y="2886"/>
                  </a:cubicBezTo>
                  <a:cubicBezTo>
                    <a:pt x="1490" y="2886"/>
                    <a:pt x="1727" y="2843"/>
                    <a:pt x="1943" y="2759"/>
                  </a:cubicBezTo>
                  <a:cubicBezTo>
                    <a:pt x="2132" y="2685"/>
                    <a:pt x="2268" y="2593"/>
                    <a:pt x="2349" y="2528"/>
                  </a:cubicBezTo>
                  <a:cubicBezTo>
                    <a:pt x="2391" y="2494"/>
                    <a:pt x="2426" y="2451"/>
                    <a:pt x="2450" y="2402"/>
                  </a:cubicBezTo>
                  <a:cubicBezTo>
                    <a:pt x="2474" y="2353"/>
                    <a:pt x="2486" y="2298"/>
                    <a:pt x="2486" y="2244"/>
                  </a:cubicBezTo>
                  <a:cubicBezTo>
                    <a:pt x="2486" y="481"/>
                    <a:pt x="2486" y="481"/>
                    <a:pt x="2486" y="481"/>
                  </a:cubicBezTo>
                  <a:cubicBezTo>
                    <a:pt x="2486" y="440"/>
                    <a:pt x="2475" y="399"/>
                    <a:pt x="2452" y="360"/>
                  </a:cubicBezTo>
                  <a:close/>
                  <a:moveTo>
                    <a:pt x="220" y="386"/>
                  </a:moveTo>
                  <a:cubicBezTo>
                    <a:pt x="271" y="344"/>
                    <a:pt x="349" y="305"/>
                    <a:pt x="445" y="271"/>
                  </a:cubicBezTo>
                  <a:cubicBezTo>
                    <a:pt x="548" y="236"/>
                    <a:pt x="667" y="208"/>
                    <a:pt x="801" y="188"/>
                  </a:cubicBezTo>
                  <a:cubicBezTo>
                    <a:pt x="941" y="168"/>
                    <a:pt x="1090" y="158"/>
                    <a:pt x="1243" y="158"/>
                  </a:cubicBezTo>
                  <a:cubicBezTo>
                    <a:pt x="1396" y="158"/>
                    <a:pt x="1545" y="168"/>
                    <a:pt x="1685" y="188"/>
                  </a:cubicBezTo>
                  <a:cubicBezTo>
                    <a:pt x="1819" y="208"/>
                    <a:pt x="1938" y="236"/>
                    <a:pt x="2041" y="271"/>
                  </a:cubicBezTo>
                  <a:cubicBezTo>
                    <a:pt x="2137" y="305"/>
                    <a:pt x="2215" y="344"/>
                    <a:pt x="2266" y="386"/>
                  </a:cubicBezTo>
                  <a:cubicBezTo>
                    <a:pt x="2295" y="409"/>
                    <a:pt x="2329" y="444"/>
                    <a:pt x="2329" y="481"/>
                  </a:cubicBezTo>
                  <a:cubicBezTo>
                    <a:pt x="2329" y="518"/>
                    <a:pt x="2295" y="554"/>
                    <a:pt x="2266" y="577"/>
                  </a:cubicBezTo>
                  <a:cubicBezTo>
                    <a:pt x="2215" y="618"/>
                    <a:pt x="2137" y="658"/>
                    <a:pt x="2041" y="691"/>
                  </a:cubicBezTo>
                  <a:cubicBezTo>
                    <a:pt x="1938" y="727"/>
                    <a:pt x="1819" y="755"/>
                    <a:pt x="1685" y="774"/>
                  </a:cubicBezTo>
                  <a:cubicBezTo>
                    <a:pt x="1545" y="795"/>
                    <a:pt x="1396" y="805"/>
                    <a:pt x="1243" y="805"/>
                  </a:cubicBezTo>
                  <a:cubicBezTo>
                    <a:pt x="1090" y="805"/>
                    <a:pt x="941" y="795"/>
                    <a:pt x="801" y="774"/>
                  </a:cubicBezTo>
                  <a:cubicBezTo>
                    <a:pt x="667" y="755"/>
                    <a:pt x="548" y="727"/>
                    <a:pt x="445" y="691"/>
                  </a:cubicBezTo>
                  <a:cubicBezTo>
                    <a:pt x="349" y="658"/>
                    <a:pt x="271" y="618"/>
                    <a:pt x="220" y="577"/>
                  </a:cubicBezTo>
                  <a:cubicBezTo>
                    <a:pt x="191" y="554"/>
                    <a:pt x="157" y="518"/>
                    <a:pt x="157" y="481"/>
                  </a:cubicBezTo>
                  <a:cubicBezTo>
                    <a:pt x="157" y="444"/>
                    <a:pt x="191" y="409"/>
                    <a:pt x="220" y="386"/>
                  </a:cubicBezTo>
                  <a:close/>
                  <a:moveTo>
                    <a:pt x="2250" y="2405"/>
                  </a:moveTo>
                  <a:cubicBezTo>
                    <a:pt x="2099" y="2526"/>
                    <a:pt x="1766" y="2728"/>
                    <a:pt x="1238" y="2728"/>
                  </a:cubicBezTo>
                  <a:cubicBezTo>
                    <a:pt x="711" y="2728"/>
                    <a:pt x="383" y="2526"/>
                    <a:pt x="234" y="2406"/>
                  </a:cubicBezTo>
                  <a:cubicBezTo>
                    <a:pt x="185" y="2366"/>
                    <a:pt x="157" y="2308"/>
                    <a:pt x="157" y="2245"/>
                  </a:cubicBezTo>
                  <a:cubicBezTo>
                    <a:pt x="157" y="1999"/>
                    <a:pt x="157" y="1999"/>
                    <a:pt x="157" y="1999"/>
                  </a:cubicBezTo>
                  <a:cubicBezTo>
                    <a:pt x="219" y="2042"/>
                    <a:pt x="298" y="2080"/>
                    <a:pt x="394" y="2113"/>
                  </a:cubicBezTo>
                  <a:cubicBezTo>
                    <a:pt x="622" y="2192"/>
                    <a:pt x="923" y="2235"/>
                    <a:pt x="1243" y="2235"/>
                  </a:cubicBezTo>
                  <a:cubicBezTo>
                    <a:pt x="1563" y="2235"/>
                    <a:pt x="1864" y="2192"/>
                    <a:pt x="2092" y="2113"/>
                  </a:cubicBezTo>
                  <a:cubicBezTo>
                    <a:pt x="2188" y="2080"/>
                    <a:pt x="2267" y="2042"/>
                    <a:pt x="2329" y="1999"/>
                  </a:cubicBezTo>
                  <a:cubicBezTo>
                    <a:pt x="2329" y="2244"/>
                    <a:pt x="2329" y="2244"/>
                    <a:pt x="2329" y="2244"/>
                  </a:cubicBezTo>
                  <a:cubicBezTo>
                    <a:pt x="2329" y="2307"/>
                    <a:pt x="2300" y="2365"/>
                    <a:pt x="2250" y="2405"/>
                  </a:cubicBezTo>
                  <a:close/>
                  <a:moveTo>
                    <a:pt x="2266" y="1850"/>
                  </a:moveTo>
                  <a:cubicBezTo>
                    <a:pt x="2215" y="1891"/>
                    <a:pt x="2137" y="1931"/>
                    <a:pt x="2041" y="1964"/>
                  </a:cubicBezTo>
                  <a:cubicBezTo>
                    <a:pt x="1938" y="1999"/>
                    <a:pt x="1819" y="2027"/>
                    <a:pt x="1685" y="2047"/>
                  </a:cubicBezTo>
                  <a:cubicBezTo>
                    <a:pt x="1545" y="2067"/>
                    <a:pt x="1396" y="2078"/>
                    <a:pt x="1243" y="2078"/>
                  </a:cubicBezTo>
                  <a:cubicBezTo>
                    <a:pt x="1090" y="2078"/>
                    <a:pt x="941" y="2067"/>
                    <a:pt x="801" y="2047"/>
                  </a:cubicBezTo>
                  <a:cubicBezTo>
                    <a:pt x="667" y="2027"/>
                    <a:pt x="548" y="1999"/>
                    <a:pt x="445" y="1964"/>
                  </a:cubicBezTo>
                  <a:cubicBezTo>
                    <a:pt x="349" y="1931"/>
                    <a:pt x="271" y="1891"/>
                    <a:pt x="220" y="1850"/>
                  </a:cubicBezTo>
                  <a:cubicBezTo>
                    <a:pt x="191" y="1826"/>
                    <a:pt x="157" y="1791"/>
                    <a:pt x="157" y="1754"/>
                  </a:cubicBezTo>
                  <a:cubicBezTo>
                    <a:pt x="157" y="1319"/>
                    <a:pt x="157" y="1319"/>
                    <a:pt x="157" y="1319"/>
                  </a:cubicBezTo>
                  <a:cubicBezTo>
                    <a:pt x="219" y="1362"/>
                    <a:pt x="298" y="1400"/>
                    <a:pt x="394" y="1433"/>
                  </a:cubicBezTo>
                  <a:cubicBezTo>
                    <a:pt x="622" y="1512"/>
                    <a:pt x="923" y="1555"/>
                    <a:pt x="1243" y="1555"/>
                  </a:cubicBezTo>
                  <a:cubicBezTo>
                    <a:pt x="1563" y="1555"/>
                    <a:pt x="1864" y="1512"/>
                    <a:pt x="2092" y="1433"/>
                  </a:cubicBezTo>
                  <a:cubicBezTo>
                    <a:pt x="2188" y="1400"/>
                    <a:pt x="2267" y="1362"/>
                    <a:pt x="2329" y="1319"/>
                  </a:cubicBezTo>
                  <a:cubicBezTo>
                    <a:pt x="2329" y="1754"/>
                    <a:pt x="2329" y="1754"/>
                    <a:pt x="2329" y="1754"/>
                  </a:cubicBezTo>
                  <a:cubicBezTo>
                    <a:pt x="2329" y="1791"/>
                    <a:pt x="2295" y="1826"/>
                    <a:pt x="2266" y="1850"/>
                  </a:cubicBezTo>
                  <a:close/>
                  <a:moveTo>
                    <a:pt x="2266" y="1169"/>
                  </a:moveTo>
                  <a:cubicBezTo>
                    <a:pt x="2215" y="1211"/>
                    <a:pt x="2137" y="1250"/>
                    <a:pt x="2041" y="1284"/>
                  </a:cubicBezTo>
                  <a:cubicBezTo>
                    <a:pt x="1938" y="1319"/>
                    <a:pt x="1819" y="1347"/>
                    <a:pt x="1685" y="1367"/>
                  </a:cubicBezTo>
                  <a:cubicBezTo>
                    <a:pt x="1545" y="1387"/>
                    <a:pt x="1396" y="1397"/>
                    <a:pt x="1243" y="1397"/>
                  </a:cubicBezTo>
                  <a:cubicBezTo>
                    <a:pt x="1090" y="1397"/>
                    <a:pt x="941" y="1387"/>
                    <a:pt x="801" y="1367"/>
                  </a:cubicBezTo>
                  <a:cubicBezTo>
                    <a:pt x="667" y="1347"/>
                    <a:pt x="548" y="1319"/>
                    <a:pt x="445" y="1284"/>
                  </a:cubicBezTo>
                  <a:cubicBezTo>
                    <a:pt x="349" y="1250"/>
                    <a:pt x="271" y="1211"/>
                    <a:pt x="220" y="1169"/>
                  </a:cubicBezTo>
                  <a:cubicBezTo>
                    <a:pt x="191" y="1146"/>
                    <a:pt x="157" y="1110"/>
                    <a:pt x="157" y="1074"/>
                  </a:cubicBezTo>
                  <a:cubicBezTo>
                    <a:pt x="157" y="727"/>
                    <a:pt x="157" y="727"/>
                    <a:pt x="157" y="727"/>
                  </a:cubicBezTo>
                  <a:cubicBezTo>
                    <a:pt x="219" y="769"/>
                    <a:pt x="298" y="807"/>
                    <a:pt x="394" y="840"/>
                  </a:cubicBezTo>
                  <a:cubicBezTo>
                    <a:pt x="622" y="919"/>
                    <a:pt x="923" y="963"/>
                    <a:pt x="1243" y="963"/>
                  </a:cubicBezTo>
                  <a:cubicBezTo>
                    <a:pt x="1563" y="963"/>
                    <a:pt x="1864" y="919"/>
                    <a:pt x="2092" y="840"/>
                  </a:cubicBezTo>
                  <a:cubicBezTo>
                    <a:pt x="2188" y="807"/>
                    <a:pt x="2267" y="769"/>
                    <a:pt x="2329" y="727"/>
                  </a:cubicBezTo>
                  <a:cubicBezTo>
                    <a:pt x="2329" y="1074"/>
                    <a:pt x="2329" y="1074"/>
                    <a:pt x="2329" y="1074"/>
                  </a:cubicBezTo>
                  <a:cubicBezTo>
                    <a:pt x="2329" y="1110"/>
                    <a:pt x="2295" y="1146"/>
                    <a:pt x="2266" y="1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27" name="Oval 283">
              <a:extLst>
                <a:ext uri="{FF2B5EF4-FFF2-40B4-BE49-F238E27FC236}">
                  <a16:creationId xmlns:a16="http://schemas.microsoft.com/office/drawing/2014/main" id="{0350C6A5-37D7-604C-BE2D-2ED044FC1676}"/>
                </a:ext>
              </a:extLst>
            </p:cNvPr>
            <p:cNvSpPr>
              <a:spLocks noChangeArrowheads="1"/>
            </p:cNvSpPr>
            <p:nvPr/>
          </p:nvSpPr>
          <p:spPr bwMode="auto">
            <a:xfrm>
              <a:off x="30924500" y="12355517"/>
              <a:ext cx="1431926" cy="1430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28" name="Oval 284">
              <a:extLst>
                <a:ext uri="{FF2B5EF4-FFF2-40B4-BE49-F238E27FC236}">
                  <a16:creationId xmlns:a16="http://schemas.microsoft.com/office/drawing/2014/main" id="{6FB6C593-5E71-D04A-86F5-62212D30FE0E}"/>
                </a:ext>
              </a:extLst>
            </p:cNvPr>
            <p:cNvSpPr>
              <a:spLocks noChangeArrowheads="1"/>
            </p:cNvSpPr>
            <p:nvPr/>
          </p:nvSpPr>
          <p:spPr bwMode="auto">
            <a:xfrm>
              <a:off x="30924500" y="18184819"/>
              <a:ext cx="1431926" cy="1428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29" name="Oval 285">
              <a:extLst>
                <a:ext uri="{FF2B5EF4-FFF2-40B4-BE49-F238E27FC236}">
                  <a16:creationId xmlns:a16="http://schemas.microsoft.com/office/drawing/2014/main" id="{0B10ADCA-966C-5E49-8AB6-5EC5630DF2E0}"/>
                </a:ext>
              </a:extLst>
            </p:cNvPr>
            <p:cNvSpPr>
              <a:spLocks noChangeArrowheads="1"/>
            </p:cNvSpPr>
            <p:nvPr/>
          </p:nvSpPr>
          <p:spPr bwMode="auto">
            <a:xfrm>
              <a:off x="30924500" y="23596600"/>
              <a:ext cx="1431926" cy="1430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grpSp>
      <p:grpSp>
        <p:nvGrpSpPr>
          <p:cNvPr id="30" name="Group 29">
            <a:extLst>
              <a:ext uri="{FF2B5EF4-FFF2-40B4-BE49-F238E27FC236}">
                <a16:creationId xmlns:a16="http://schemas.microsoft.com/office/drawing/2014/main" id="{209DBC0C-9C1C-6E40-A1DF-8D44833DCB11}"/>
              </a:ext>
              <a:ext uri="{C183D7F6-B498-43B3-948B-1728B52AA6E4}">
                <adec:decorative xmlns:adec="http://schemas.microsoft.com/office/drawing/2017/decorative" val="1"/>
              </a:ext>
            </a:extLst>
          </p:cNvPr>
          <p:cNvGrpSpPr>
            <a:grpSpLocks noChangeAspect="1"/>
          </p:cNvGrpSpPr>
          <p:nvPr/>
        </p:nvGrpSpPr>
        <p:grpSpPr>
          <a:xfrm>
            <a:off x="8581427" y="1773350"/>
            <a:ext cx="556759" cy="595193"/>
            <a:chOff x="15574963" y="3876676"/>
            <a:chExt cx="25041225" cy="26770011"/>
          </a:xfrm>
          <a:solidFill>
            <a:schemeClr val="bg1"/>
          </a:solidFill>
        </p:grpSpPr>
        <p:sp>
          <p:nvSpPr>
            <p:cNvPr id="31" name="Freeform 77">
              <a:extLst>
                <a:ext uri="{FF2B5EF4-FFF2-40B4-BE49-F238E27FC236}">
                  <a16:creationId xmlns:a16="http://schemas.microsoft.com/office/drawing/2014/main" id="{E68268DB-C749-E346-BF5E-38BB153B9385}"/>
                </a:ext>
              </a:extLst>
            </p:cNvPr>
            <p:cNvSpPr>
              <a:spLocks/>
            </p:cNvSpPr>
            <p:nvPr/>
          </p:nvSpPr>
          <p:spPr bwMode="auto">
            <a:xfrm>
              <a:off x="21915438" y="18592800"/>
              <a:ext cx="18564223" cy="12053887"/>
            </a:xfrm>
            <a:custGeom>
              <a:avLst/>
              <a:gdLst>
                <a:gd name="T0" fmla="*/ 1988 w 2047"/>
                <a:gd name="T1" fmla="*/ 8 h 1332"/>
                <a:gd name="T2" fmla="*/ 1911 w 2047"/>
                <a:gd name="T3" fmla="*/ 59 h 1332"/>
                <a:gd name="T4" fmla="*/ 1754 w 2047"/>
                <a:gd name="T5" fmla="*/ 457 h 1332"/>
                <a:gd name="T6" fmla="*/ 1479 w 2047"/>
                <a:gd name="T7" fmla="*/ 774 h 1332"/>
                <a:gd name="T8" fmla="*/ 1113 w 2047"/>
                <a:gd name="T9" fmla="*/ 985 h 1332"/>
                <a:gd name="T10" fmla="*/ 681 w 2047"/>
                <a:gd name="T11" fmla="*/ 1061 h 1332"/>
                <a:gd name="T12" fmla="*/ 391 w 2047"/>
                <a:gd name="T13" fmla="*/ 1027 h 1332"/>
                <a:gd name="T14" fmla="*/ 235 w 2047"/>
                <a:gd name="T15" fmla="*/ 979 h 1332"/>
                <a:gd name="T16" fmla="*/ 420 w 2047"/>
                <a:gd name="T17" fmla="*/ 892 h 1332"/>
                <a:gd name="T18" fmla="*/ 365 w 2047"/>
                <a:gd name="T19" fmla="*/ 773 h 1332"/>
                <a:gd name="T20" fmla="*/ 45 w 2047"/>
                <a:gd name="T21" fmla="*/ 923 h 1332"/>
                <a:gd name="T22" fmla="*/ 10 w 2047"/>
                <a:gd name="T23" fmla="*/ 1002 h 1332"/>
                <a:gd name="T24" fmla="*/ 114 w 2047"/>
                <a:gd name="T25" fmla="*/ 1332 h 1332"/>
                <a:gd name="T26" fmla="*/ 240 w 2047"/>
                <a:gd name="T27" fmla="*/ 1292 h 1332"/>
                <a:gd name="T28" fmla="*/ 178 w 2047"/>
                <a:gd name="T29" fmla="*/ 1099 h 1332"/>
                <a:gd name="T30" fmla="*/ 361 w 2047"/>
                <a:gd name="T31" fmla="*/ 1156 h 1332"/>
                <a:gd name="T32" fmla="*/ 681 w 2047"/>
                <a:gd name="T33" fmla="*/ 1193 h 1332"/>
                <a:gd name="T34" fmla="*/ 1158 w 2047"/>
                <a:gd name="T35" fmla="*/ 1108 h 1332"/>
                <a:gd name="T36" fmla="*/ 1563 w 2047"/>
                <a:gd name="T37" fmla="*/ 876 h 1332"/>
                <a:gd name="T38" fmla="*/ 1867 w 2047"/>
                <a:gd name="T39" fmla="*/ 525 h 1332"/>
                <a:gd name="T40" fmla="*/ 2040 w 2047"/>
                <a:gd name="T41" fmla="*/ 85 h 1332"/>
                <a:gd name="T42" fmla="*/ 1988 w 2047"/>
                <a:gd name="T43" fmla="*/ 8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7" h="1332">
                  <a:moveTo>
                    <a:pt x="1988" y="8"/>
                  </a:moveTo>
                  <a:cubicBezTo>
                    <a:pt x="1953" y="0"/>
                    <a:pt x="1918" y="23"/>
                    <a:pt x="1911" y="59"/>
                  </a:cubicBezTo>
                  <a:cubicBezTo>
                    <a:pt x="1882" y="200"/>
                    <a:pt x="1829" y="334"/>
                    <a:pt x="1754" y="457"/>
                  </a:cubicBezTo>
                  <a:cubicBezTo>
                    <a:pt x="1681" y="577"/>
                    <a:pt x="1589" y="684"/>
                    <a:pt x="1479" y="774"/>
                  </a:cubicBezTo>
                  <a:cubicBezTo>
                    <a:pt x="1369" y="865"/>
                    <a:pt x="1246" y="936"/>
                    <a:pt x="1113" y="985"/>
                  </a:cubicBezTo>
                  <a:cubicBezTo>
                    <a:pt x="975" y="1035"/>
                    <a:pt x="829" y="1061"/>
                    <a:pt x="681" y="1061"/>
                  </a:cubicBezTo>
                  <a:cubicBezTo>
                    <a:pt x="583" y="1061"/>
                    <a:pt x="486" y="1050"/>
                    <a:pt x="391" y="1027"/>
                  </a:cubicBezTo>
                  <a:cubicBezTo>
                    <a:pt x="338" y="1015"/>
                    <a:pt x="286" y="999"/>
                    <a:pt x="235" y="979"/>
                  </a:cubicBezTo>
                  <a:cubicBezTo>
                    <a:pt x="420" y="892"/>
                    <a:pt x="420" y="892"/>
                    <a:pt x="420" y="892"/>
                  </a:cubicBezTo>
                  <a:cubicBezTo>
                    <a:pt x="365" y="773"/>
                    <a:pt x="365" y="773"/>
                    <a:pt x="365" y="773"/>
                  </a:cubicBezTo>
                  <a:cubicBezTo>
                    <a:pt x="45" y="923"/>
                    <a:pt x="45" y="923"/>
                    <a:pt x="45" y="923"/>
                  </a:cubicBezTo>
                  <a:cubicBezTo>
                    <a:pt x="15" y="937"/>
                    <a:pt x="0" y="971"/>
                    <a:pt x="10" y="1002"/>
                  </a:cubicBezTo>
                  <a:cubicBezTo>
                    <a:pt x="114" y="1332"/>
                    <a:pt x="114" y="1332"/>
                    <a:pt x="114" y="1332"/>
                  </a:cubicBezTo>
                  <a:cubicBezTo>
                    <a:pt x="240" y="1292"/>
                    <a:pt x="240" y="1292"/>
                    <a:pt x="240" y="1292"/>
                  </a:cubicBezTo>
                  <a:cubicBezTo>
                    <a:pt x="178" y="1099"/>
                    <a:pt x="178" y="1099"/>
                    <a:pt x="178" y="1099"/>
                  </a:cubicBezTo>
                  <a:cubicBezTo>
                    <a:pt x="238" y="1122"/>
                    <a:pt x="299" y="1141"/>
                    <a:pt x="361" y="1156"/>
                  </a:cubicBezTo>
                  <a:cubicBezTo>
                    <a:pt x="465" y="1180"/>
                    <a:pt x="573" y="1193"/>
                    <a:pt x="681" y="1193"/>
                  </a:cubicBezTo>
                  <a:cubicBezTo>
                    <a:pt x="845" y="1193"/>
                    <a:pt x="1005" y="1164"/>
                    <a:pt x="1158" y="1108"/>
                  </a:cubicBezTo>
                  <a:cubicBezTo>
                    <a:pt x="1305" y="1054"/>
                    <a:pt x="1442" y="976"/>
                    <a:pt x="1563" y="876"/>
                  </a:cubicBezTo>
                  <a:cubicBezTo>
                    <a:pt x="1684" y="776"/>
                    <a:pt x="1786" y="658"/>
                    <a:pt x="1867" y="525"/>
                  </a:cubicBezTo>
                  <a:cubicBezTo>
                    <a:pt x="1950" y="389"/>
                    <a:pt x="2008" y="241"/>
                    <a:pt x="2040" y="85"/>
                  </a:cubicBezTo>
                  <a:cubicBezTo>
                    <a:pt x="2047" y="50"/>
                    <a:pt x="2024" y="15"/>
                    <a:pt x="1988"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32" name="Freeform 78">
              <a:extLst>
                <a:ext uri="{FF2B5EF4-FFF2-40B4-BE49-F238E27FC236}">
                  <a16:creationId xmlns:a16="http://schemas.microsoft.com/office/drawing/2014/main" id="{0D292049-D50D-6E41-AB13-EE2C65231A3A}"/>
                </a:ext>
              </a:extLst>
            </p:cNvPr>
            <p:cNvSpPr>
              <a:spLocks/>
            </p:cNvSpPr>
            <p:nvPr/>
          </p:nvSpPr>
          <p:spPr bwMode="auto">
            <a:xfrm>
              <a:off x="36163250" y="7994648"/>
              <a:ext cx="1423991" cy="1357311"/>
            </a:xfrm>
            <a:custGeom>
              <a:avLst/>
              <a:gdLst>
                <a:gd name="T0" fmla="*/ 35 w 157"/>
                <a:gd name="T1" fmla="*/ 129 h 150"/>
                <a:gd name="T2" fmla="*/ 84 w 157"/>
                <a:gd name="T3" fmla="*/ 150 h 150"/>
                <a:gd name="T4" fmla="*/ 128 w 157"/>
                <a:gd name="T5" fmla="*/ 133 h 150"/>
                <a:gd name="T6" fmla="*/ 132 w 157"/>
                <a:gd name="T7" fmla="*/ 40 h 150"/>
                <a:gd name="T8" fmla="*/ 121 w 157"/>
                <a:gd name="T9" fmla="*/ 28 h 150"/>
                <a:gd name="T10" fmla="*/ 28 w 157"/>
                <a:gd name="T11" fmla="*/ 25 h 150"/>
                <a:gd name="T12" fmla="*/ 25 w 157"/>
                <a:gd name="T13" fmla="*/ 118 h 150"/>
                <a:gd name="T14" fmla="*/ 35 w 157"/>
                <a:gd name="T15" fmla="*/ 129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50">
                  <a:moveTo>
                    <a:pt x="35" y="129"/>
                  </a:moveTo>
                  <a:cubicBezTo>
                    <a:pt x="48" y="143"/>
                    <a:pt x="66" y="150"/>
                    <a:pt x="84" y="150"/>
                  </a:cubicBezTo>
                  <a:cubicBezTo>
                    <a:pt x="100" y="150"/>
                    <a:pt x="116" y="144"/>
                    <a:pt x="128" y="133"/>
                  </a:cubicBezTo>
                  <a:cubicBezTo>
                    <a:pt x="155" y="108"/>
                    <a:pt x="157" y="67"/>
                    <a:pt x="132" y="40"/>
                  </a:cubicBezTo>
                  <a:cubicBezTo>
                    <a:pt x="128" y="36"/>
                    <a:pt x="125" y="32"/>
                    <a:pt x="121" y="28"/>
                  </a:cubicBezTo>
                  <a:cubicBezTo>
                    <a:pt x="96" y="1"/>
                    <a:pt x="55" y="0"/>
                    <a:pt x="28" y="25"/>
                  </a:cubicBezTo>
                  <a:cubicBezTo>
                    <a:pt x="2" y="50"/>
                    <a:pt x="0" y="91"/>
                    <a:pt x="25" y="118"/>
                  </a:cubicBezTo>
                  <a:cubicBezTo>
                    <a:pt x="28" y="121"/>
                    <a:pt x="32" y="125"/>
                    <a:pt x="35" y="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33" name="Freeform 79">
              <a:extLst>
                <a:ext uri="{FF2B5EF4-FFF2-40B4-BE49-F238E27FC236}">
                  <a16:creationId xmlns:a16="http://schemas.microsoft.com/office/drawing/2014/main" id="{49179841-2690-BC45-8AF9-5FB982508351}"/>
                </a:ext>
              </a:extLst>
            </p:cNvPr>
            <p:cNvSpPr>
              <a:spLocks/>
            </p:cNvSpPr>
            <p:nvPr/>
          </p:nvSpPr>
          <p:spPr bwMode="auto">
            <a:xfrm>
              <a:off x="37587241" y="9850441"/>
              <a:ext cx="1504948" cy="1511298"/>
            </a:xfrm>
            <a:custGeom>
              <a:avLst/>
              <a:gdLst>
                <a:gd name="T0" fmla="*/ 35 w 166"/>
                <a:gd name="T1" fmla="*/ 135 h 167"/>
                <a:gd name="T2" fmla="*/ 91 w 166"/>
                <a:gd name="T3" fmla="*/ 167 h 167"/>
                <a:gd name="T4" fmla="*/ 125 w 166"/>
                <a:gd name="T5" fmla="*/ 158 h 167"/>
                <a:gd name="T6" fmla="*/ 148 w 166"/>
                <a:gd name="T7" fmla="*/ 68 h 167"/>
                <a:gd name="T8" fmla="*/ 131 w 166"/>
                <a:gd name="T9" fmla="*/ 40 h 167"/>
                <a:gd name="T10" fmla="*/ 41 w 166"/>
                <a:gd name="T11" fmla="*/ 19 h 167"/>
                <a:gd name="T12" fmla="*/ 20 w 166"/>
                <a:gd name="T13" fmla="*/ 110 h 167"/>
                <a:gd name="T14" fmla="*/ 35 w 166"/>
                <a:gd name="T15" fmla="*/ 135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67">
                  <a:moveTo>
                    <a:pt x="35" y="135"/>
                  </a:moveTo>
                  <a:cubicBezTo>
                    <a:pt x="47" y="156"/>
                    <a:pt x="69" y="167"/>
                    <a:pt x="91" y="167"/>
                  </a:cubicBezTo>
                  <a:cubicBezTo>
                    <a:pt x="103" y="167"/>
                    <a:pt x="114" y="164"/>
                    <a:pt x="125" y="158"/>
                  </a:cubicBezTo>
                  <a:cubicBezTo>
                    <a:pt x="156" y="140"/>
                    <a:pt x="166" y="99"/>
                    <a:pt x="148" y="68"/>
                  </a:cubicBezTo>
                  <a:cubicBezTo>
                    <a:pt x="143" y="59"/>
                    <a:pt x="137" y="49"/>
                    <a:pt x="131" y="40"/>
                  </a:cubicBezTo>
                  <a:cubicBezTo>
                    <a:pt x="112" y="9"/>
                    <a:pt x="71" y="0"/>
                    <a:pt x="41" y="19"/>
                  </a:cubicBezTo>
                  <a:cubicBezTo>
                    <a:pt x="10" y="38"/>
                    <a:pt x="0" y="79"/>
                    <a:pt x="20" y="110"/>
                  </a:cubicBezTo>
                  <a:cubicBezTo>
                    <a:pt x="25" y="118"/>
                    <a:pt x="30" y="126"/>
                    <a:pt x="35" y="1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34" name="Freeform 80">
              <a:extLst>
                <a:ext uri="{FF2B5EF4-FFF2-40B4-BE49-F238E27FC236}">
                  <a16:creationId xmlns:a16="http://schemas.microsoft.com/office/drawing/2014/main" id="{20ADA619-CA4F-5A4F-9875-35D71B09A8DE}"/>
                </a:ext>
              </a:extLst>
            </p:cNvPr>
            <p:cNvSpPr>
              <a:spLocks/>
            </p:cNvSpPr>
            <p:nvPr/>
          </p:nvSpPr>
          <p:spPr bwMode="auto">
            <a:xfrm>
              <a:off x="38693728" y="12112627"/>
              <a:ext cx="1431924" cy="1528760"/>
            </a:xfrm>
            <a:custGeom>
              <a:avLst/>
              <a:gdLst>
                <a:gd name="T0" fmla="*/ 12 w 158"/>
                <a:gd name="T1" fmla="*/ 96 h 169"/>
                <a:gd name="T2" fmla="*/ 22 w 158"/>
                <a:gd name="T3" fmla="*/ 124 h 169"/>
                <a:gd name="T4" fmla="*/ 84 w 158"/>
                <a:gd name="T5" fmla="*/ 169 h 169"/>
                <a:gd name="T6" fmla="*/ 105 w 158"/>
                <a:gd name="T7" fmla="*/ 165 h 169"/>
                <a:gd name="T8" fmla="*/ 146 w 158"/>
                <a:gd name="T9" fmla="*/ 82 h 169"/>
                <a:gd name="T10" fmla="*/ 136 w 158"/>
                <a:gd name="T11" fmla="*/ 51 h 169"/>
                <a:gd name="T12" fmla="*/ 52 w 158"/>
                <a:gd name="T13" fmla="*/ 12 h 169"/>
                <a:gd name="T14" fmla="*/ 12 w 158"/>
                <a:gd name="T15" fmla="*/ 96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69">
                  <a:moveTo>
                    <a:pt x="12" y="96"/>
                  </a:moveTo>
                  <a:cubicBezTo>
                    <a:pt x="15" y="105"/>
                    <a:pt x="19" y="114"/>
                    <a:pt x="22" y="124"/>
                  </a:cubicBezTo>
                  <a:cubicBezTo>
                    <a:pt x="31" y="151"/>
                    <a:pt x="57" y="169"/>
                    <a:pt x="84" y="169"/>
                  </a:cubicBezTo>
                  <a:cubicBezTo>
                    <a:pt x="91" y="169"/>
                    <a:pt x="98" y="168"/>
                    <a:pt x="105" y="165"/>
                  </a:cubicBezTo>
                  <a:cubicBezTo>
                    <a:pt x="139" y="154"/>
                    <a:pt x="158" y="116"/>
                    <a:pt x="146" y="82"/>
                  </a:cubicBezTo>
                  <a:cubicBezTo>
                    <a:pt x="143" y="72"/>
                    <a:pt x="140" y="62"/>
                    <a:pt x="136" y="51"/>
                  </a:cubicBezTo>
                  <a:cubicBezTo>
                    <a:pt x="124" y="17"/>
                    <a:pt x="86" y="0"/>
                    <a:pt x="52" y="12"/>
                  </a:cubicBezTo>
                  <a:cubicBezTo>
                    <a:pt x="17" y="24"/>
                    <a:pt x="0" y="62"/>
                    <a:pt x="12" y="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35" name="Freeform 81">
              <a:extLst>
                <a:ext uri="{FF2B5EF4-FFF2-40B4-BE49-F238E27FC236}">
                  <a16:creationId xmlns:a16="http://schemas.microsoft.com/office/drawing/2014/main" id="{3907A322-EB7F-A247-8A8F-678D4FC3718C}"/>
                </a:ext>
              </a:extLst>
            </p:cNvPr>
            <p:cNvSpPr>
              <a:spLocks/>
            </p:cNvSpPr>
            <p:nvPr/>
          </p:nvSpPr>
          <p:spPr bwMode="auto">
            <a:xfrm>
              <a:off x="39328723" y="14573253"/>
              <a:ext cx="1287465" cy="1376361"/>
            </a:xfrm>
            <a:custGeom>
              <a:avLst/>
              <a:gdLst>
                <a:gd name="T0" fmla="*/ 61 w 142"/>
                <a:gd name="T1" fmla="*/ 5 h 152"/>
                <a:gd name="T2" fmla="*/ 5 w 142"/>
                <a:gd name="T3" fmla="*/ 79 h 152"/>
                <a:gd name="T4" fmla="*/ 7 w 142"/>
                <a:gd name="T5" fmla="*/ 94 h 152"/>
                <a:gd name="T6" fmla="*/ 72 w 142"/>
                <a:gd name="T7" fmla="*/ 152 h 152"/>
                <a:gd name="T8" fmla="*/ 80 w 142"/>
                <a:gd name="T9" fmla="*/ 151 h 152"/>
                <a:gd name="T10" fmla="*/ 137 w 142"/>
                <a:gd name="T11" fmla="*/ 78 h 152"/>
                <a:gd name="T12" fmla="*/ 135 w 142"/>
                <a:gd name="T13" fmla="*/ 61 h 152"/>
                <a:gd name="T14" fmla="*/ 61 w 142"/>
                <a:gd name="T15" fmla="*/ 5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52">
                  <a:moveTo>
                    <a:pt x="61" y="5"/>
                  </a:moveTo>
                  <a:cubicBezTo>
                    <a:pt x="25" y="10"/>
                    <a:pt x="0" y="43"/>
                    <a:pt x="5" y="79"/>
                  </a:cubicBezTo>
                  <a:cubicBezTo>
                    <a:pt x="5" y="84"/>
                    <a:pt x="6" y="89"/>
                    <a:pt x="7" y="94"/>
                  </a:cubicBezTo>
                  <a:cubicBezTo>
                    <a:pt x="11" y="127"/>
                    <a:pt x="39" y="152"/>
                    <a:pt x="72" y="152"/>
                  </a:cubicBezTo>
                  <a:cubicBezTo>
                    <a:pt x="74" y="152"/>
                    <a:pt x="77" y="151"/>
                    <a:pt x="80" y="151"/>
                  </a:cubicBezTo>
                  <a:cubicBezTo>
                    <a:pt x="116" y="147"/>
                    <a:pt x="142" y="114"/>
                    <a:pt x="137" y="78"/>
                  </a:cubicBezTo>
                  <a:cubicBezTo>
                    <a:pt x="136" y="72"/>
                    <a:pt x="136" y="67"/>
                    <a:pt x="135" y="61"/>
                  </a:cubicBezTo>
                  <a:cubicBezTo>
                    <a:pt x="130" y="25"/>
                    <a:pt x="97" y="0"/>
                    <a:pt x="61"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36" name="Freeform 82">
              <a:extLst>
                <a:ext uri="{FF2B5EF4-FFF2-40B4-BE49-F238E27FC236}">
                  <a16:creationId xmlns:a16="http://schemas.microsoft.com/office/drawing/2014/main" id="{2E615362-EC85-B048-AC7B-BD826EE1E55D}"/>
                </a:ext>
              </a:extLst>
            </p:cNvPr>
            <p:cNvSpPr>
              <a:spLocks/>
            </p:cNvSpPr>
            <p:nvPr/>
          </p:nvSpPr>
          <p:spPr bwMode="auto">
            <a:xfrm>
              <a:off x="16200436" y="3876676"/>
              <a:ext cx="19435766" cy="9339260"/>
            </a:xfrm>
            <a:custGeom>
              <a:avLst/>
              <a:gdLst>
                <a:gd name="T0" fmla="*/ 51 w 2143"/>
                <a:gd name="T1" fmla="*/ 1028 h 1032"/>
                <a:gd name="T2" fmla="*/ 75 w 2143"/>
                <a:gd name="T3" fmla="*/ 1032 h 1032"/>
                <a:gd name="T4" fmla="*/ 136 w 2143"/>
                <a:gd name="T5" fmla="*/ 990 h 1032"/>
                <a:gd name="T6" fmla="*/ 320 w 2143"/>
                <a:gd name="T7" fmla="*/ 662 h 1032"/>
                <a:gd name="T8" fmla="*/ 589 w 2143"/>
                <a:gd name="T9" fmla="*/ 405 h 1032"/>
                <a:gd name="T10" fmla="*/ 1311 w 2143"/>
                <a:gd name="T11" fmla="*/ 177 h 1032"/>
                <a:gd name="T12" fmla="*/ 1657 w 2143"/>
                <a:gd name="T13" fmla="*/ 225 h 1032"/>
                <a:gd name="T14" fmla="*/ 1911 w 2143"/>
                <a:gd name="T15" fmla="*/ 329 h 1032"/>
                <a:gd name="T16" fmla="*/ 1716 w 2143"/>
                <a:gd name="T17" fmla="*/ 386 h 1032"/>
                <a:gd name="T18" fmla="*/ 1752 w 2143"/>
                <a:gd name="T19" fmla="*/ 512 h 1032"/>
                <a:gd name="T20" fmla="*/ 2091 w 2143"/>
                <a:gd name="T21" fmla="*/ 415 h 1032"/>
                <a:gd name="T22" fmla="*/ 2138 w 2143"/>
                <a:gd name="T23" fmla="*/ 342 h 1032"/>
                <a:gd name="T24" fmla="*/ 2087 w 2143"/>
                <a:gd name="T25" fmla="*/ 0 h 1032"/>
                <a:gd name="T26" fmla="*/ 1957 w 2143"/>
                <a:gd name="T27" fmla="*/ 19 h 1032"/>
                <a:gd name="T28" fmla="*/ 1987 w 2143"/>
                <a:gd name="T29" fmla="*/ 221 h 1032"/>
                <a:gd name="T30" fmla="*/ 1693 w 2143"/>
                <a:gd name="T31" fmla="*/ 99 h 1032"/>
                <a:gd name="T32" fmla="*/ 1311 w 2143"/>
                <a:gd name="T33" fmla="*/ 45 h 1032"/>
                <a:gd name="T34" fmla="*/ 886 w 2143"/>
                <a:gd name="T35" fmla="*/ 112 h 1032"/>
                <a:gd name="T36" fmla="*/ 513 w 2143"/>
                <a:gd name="T37" fmla="*/ 297 h 1032"/>
                <a:gd name="T38" fmla="*/ 216 w 2143"/>
                <a:gd name="T39" fmla="*/ 581 h 1032"/>
                <a:gd name="T40" fmla="*/ 13 w 2143"/>
                <a:gd name="T41" fmla="*/ 943 h 1032"/>
                <a:gd name="T42" fmla="*/ 51 w 2143"/>
                <a:gd name="T43" fmla="*/ 102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3" h="1032">
                  <a:moveTo>
                    <a:pt x="51" y="1028"/>
                  </a:moveTo>
                  <a:cubicBezTo>
                    <a:pt x="59" y="1031"/>
                    <a:pt x="67" y="1032"/>
                    <a:pt x="75" y="1032"/>
                  </a:cubicBezTo>
                  <a:cubicBezTo>
                    <a:pt x="101" y="1032"/>
                    <a:pt x="126" y="1016"/>
                    <a:pt x="136" y="990"/>
                  </a:cubicBezTo>
                  <a:cubicBezTo>
                    <a:pt x="180" y="872"/>
                    <a:pt x="242" y="762"/>
                    <a:pt x="320" y="662"/>
                  </a:cubicBezTo>
                  <a:cubicBezTo>
                    <a:pt x="396" y="564"/>
                    <a:pt x="487" y="477"/>
                    <a:pt x="589" y="405"/>
                  </a:cubicBezTo>
                  <a:cubicBezTo>
                    <a:pt x="801" y="256"/>
                    <a:pt x="1051" y="177"/>
                    <a:pt x="1311" y="177"/>
                  </a:cubicBezTo>
                  <a:cubicBezTo>
                    <a:pt x="1429" y="177"/>
                    <a:pt x="1545" y="193"/>
                    <a:pt x="1657" y="225"/>
                  </a:cubicBezTo>
                  <a:cubicBezTo>
                    <a:pt x="1745" y="250"/>
                    <a:pt x="1831" y="285"/>
                    <a:pt x="1911" y="329"/>
                  </a:cubicBezTo>
                  <a:cubicBezTo>
                    <a:pt x="1716" y="386"/>
                    <a:pt x="1716" y="386"/>
                    <a:pt x="1716" y="386"/>
                  </a:cubicBezTo>
                  <a:cubicBezTo>
                    <a:pt x="1752" y="512"/>
                    <a:pt x="1752" y="512"/>
                    <a:pt x="1752" y="512"/>
                  </a:cubicBezTo>
                  <a:cubicBezTo>
                    <a:pt x="2091" y="415"/>
                    <a:pt x="2091" y="415"/>
                    <a:pt x="2091" y="415"/>
                  </a:cubicBezTo>
                  <a:cubicBezTo>
                    <a:pt x="2123" y="406"/>
                    <a:pt x="2143" y="374"/>
                    <a:pt x="2138" y="342"/>
                  </a:cubicBezTo>
                  <a:cubicBezTo>
                    <a:pt x="2087" y="0"/>
                    <a:pt x="2087" y="0"/>
                    <a:pt x="2087" y="0"/>
                  </a:cubicBezTo>
                  <a:cubicBezTo>
                    <a:pt x="1957" y="19"/>
                    <a:pt x="1957" y="19"/>
                    <a:pt x="1957" y="19"/>
                  </a:cubicBezTo>
                  <a:cubicBezTo>
                    <a:pt x="1987" y="221"/>
                    <a:pt x="1987" y="221"/>
                    <a:pt x="1987" y="221"/>
                  </a:cubicBezTo>
                  <a:cubicBezTo>
                    <a:pt x="1894" y="169"/>
                    <a:pt x="1795" y="128"/>
                    <a:pt x="1693" y="99"/>
                  </a:cubicBezTo>
                  <a:cubicBezTo>
                    <a:pt x="1569" y="63"/>
                    <a:pt x="1441" y="45"/>
                    <a:pt x="1311" y="45"/>
                  </a:cubicBezTo>
                  <a:cubicBezTo>
                    <a:pt x="1166" y="45"/>
                    <a:pt x="1023" y="68"/>
                    <a:pt x="886" y="112"/>
                  </a:cubicBezTo>
                  <a:cubicBezTo>
                    <a:pt x="753" y="154"/>
                    <a:pt x="628" y="217"/>
                    <a:pt x="513" y="297"/>
                  </a:cubicBezTo>
                  <a:cubicBezTo>
                    <a:pt x="401" y="377"/>
                    <a:pt x="300" y="472"/>
                    <a:pt x="216" y="581"/>
                  </a:cubicBezTo>
                  <a:cubicBezTo>
                    <a:pt x="130" y="692"/>
                    <a:pt x="62" y="813"/>
                    <a:pt x="13" y="943"/>
                  </a:cubicBezTo>
                  <a:cubicBezTo>
                    <a:pt x="0" y="977"/>
                    <a:pt x="17" y="1015"/>
                    <a:pt x="51" y="10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37" name="Freeform 83">
              <a:extLst>
                <a:ext uri="{FF2B5EF4-FFF2-40B4-BE49-F238E27FC236}">
                  <a16:creationId xmlns:a16="http://schemas.microsoft.com/office/drawing/2014/main" id="{536EF8D6-5498-A54F-A0DC-5068FF3A9A58}"/>
                </a:ext>
              </a:extLst>
            </p:cNvPr>
            <p:cNvSpPr>
              <a:spLocks/>
            </p:cNvSpPr>
            <p:nvPr/>
          </p:nvSpPr>
          <p:spPr bwMode="auto">
            <a:xfrm>
              <a:off x="16119472" y="20139028"/>
              <a:ext cx="1441453" cy="1530349"/>
            </a:xfrm>
            <a:custGeom>
              <a:avLst/>
              <a:gdLst>
                <a:gd name="T0" fmla="*/ 146 w 159"/>
                <a:gd name="T1" fmla="*/ 80 h 169"/>
                <a:gd name="T2" fmla="*/ 136 w 159"/>
                <a:gd name="T3" fmla="*/ 52 h 169"/>
                <a:gd name="T4" fmla="*/ 52 w 159"/>
                <a:gd name="T5" fmla="*/ 12 h 169"/>
                <a:gd name="T6" fmla="*/ 12 w 159"/>
                <a:gd name="T7" fmla="*/ 96 h 169"/>
                <a:gd name="T8" fmla="*/ 23 w 159"/>
                <a:gd name="T9" fmla="*/ 127 h 169"/>
                <a:gd name="T10" fmla="*/ 85 w 159"/>
                <a:gd name="T11" fmla="*/ 169 h 169"/>
                <a:gd name="T12" fmla="*/ 108 w 159"/>
                <a:gd name="T13" fmla="*/ 165 h 169"/>
                <a:gd name="T14" fmla="*/ 146 w 159"/>
                <a:gd name="T15" fmla="*/ 80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69">
                  <a:moveTo>
                    <a:pt x="146" y="80"/>
                  </a:moveTo>
                  <a:cubicBezTo>
                    <a:pt x="143" y="71"/>
                    <a:pt x="139" y="61"/>
                    <a:pt x="136" y="52"/>
                  </a:cubicBezTo>
                  <a:cubicBezTo>
                    <a:pt x="124" y="18"/>
                    <a:pt x="86" y="0"/>
                    <a:pt x="52" y="12"/>
                  </a:cubicBezTo>
                  <a:cubicBezTo>
                    <a:pt x="18" y="24"/>
                    <a:pt x="0" y="62"/>
                    <a:pt x="12" y="96"/>
                  </a:cubicBezTo>
                  <a:cubicBezTo>
                    <a:pt x="15" y="106"/>
                    <a:pt x="19" y="116"/>
                    <a:pt x="23" y="127"/>
                  </a:cubicBezTo>
                  <a:cubicBezTo>
                    <a:pt x="33" y="153"/>
                    <a:pt x="58" y="169"/>
                    <a:pt x="85" y="169"/>
                  </a:cubicBezTo>
                  <a:cubicBezTo>
                    <a:pt x="92" y="169"/>
                    <a:pt x="100" y="168"/>
                    <a:pt x="108" y="165"/>
                  </a:cubicBezTo>
                  <a:cubicBezTo>
                    <a:pt x="142" y="152"/>
                    <a:pt x="159" y="114"/>
                    <a:pt x="146" y="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38" name="Freeform 84">
              <a:extLst>
                <a:ext uri="{FF2B5EF4-FFF2-40B4-BE49-F238E27FC236}">
                  <a16:creationId xmlns:a16="http://schemas.microsoft.com/office/drawing/2014/main" id="{B0EBB769-A052-B442-AD1B-C57F7D6C388A}"/>
                </a:ext>
              </a:extLst>
            </p:cNvPr>
            <p:cNvSpPr>
              <a:spLocks/>
            </p:cNvSpPr>
            <p:nvPr/>
          </p:nvSpPr>
          <p:spPr bwMode="auto">
            <a:xfrm>
              <a:off x="18767426" y="24430038"/>
              <a:ext cx="1506537" cy="1455736"/>
            </a:xfrm>
            <a:custGeom>
              <a:avLst/>
              <a:gdLst>
                <a:gd name="T0" fmla="*/ 120 w 166"/>
                <a:gd name="T1" fmla="*/ 27 h 161"/>
                <a:gd name="T2" fmla="*/ 27 w 166"/>
                <a:gd name="T3" fmla="*/ 25 h 161"/>
                <a:gd name="T4" fmla="*/ 25 w 166"/>
                <a:gd name="T5" fmla="*/ 118 h 161"/>
                <a:gd name="T6" fmla="*/ 48 w 166"/>
                <a:gd name="T7" fmla="*/ 141 h 161"/>
                <a:gd name="T8" fmla="*/ 94 w 166"/>
                <a:gd name="T9" fmla="*/ 161 h 161"/>
                <a:gd name="T10" fmla="*/ 141 w 166"/>
                <a:gd name="T11" fmla="*/ 141 h 161"/>
                <a:gd name="T12" fmla="*/ 141 w 166"/>
                <a:gd name="T13" fmla="*/ 48 h 161"/>
                <a:gd name="T14" fmla="*/ 120 w 166"/>
                <a:gd name="T15" fmla="*/ 27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61">
                  <a:moveTo>
                    <a:pt x="120" y="27"/>
                  </a:moveTo>
                  <a:cubicBezTo>
                    <a:pt x="95" y="1"/>
                    <a:pt x="53" y="0"/>
                    <a:pt x="27" y="25"/>
                  </a:cubicBezTo>
                  <a:cubicBezTo>
                    <a:pt x="1" y="50"/>
                    <a:pt x="0" y="92"/>
                    <a:pt x="25" y="118"/>
                  </a:cubicBezTo>
                  <a:cubicBezTo>
                    <a:pt x="32" y="126"/>
                    <a:pt x="40" y="134"/>
                    <a:pt x="48" y="141"/>
                  </a:cubicBezTo>
                  <a:cubicBezTo>
                    <a:pt x="60" y="154"/>
                    <a:pt x="77" y="161"/>
                    <a:pt x="94" y="161"/>
                  </a:cubicBezTo>
                  <a:cubicBezTo>
                    <a:pt x="111" y="161"/>
                    <a:pt x="128" y="154"/>
                    <a:pt x="141" y="141"/>
                  </a:cubicBezTo>
                  <a:cubicBezTo>
                    <a:pt x="166" y="116"/>
                    <a:pt x="166" y="74"/>
                    <a:pt x="141" y="48"/>
                  </a:cubicBezTo>
                  <a:cubicBezTo>
                    <a:pt x="134" y="41"/>
                    <a:pt x="127" y="34"/>
                    <a:pt x="120" y="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39" name="Freeform 85">
              <a:extLst>
                <a:ext uri="{FF2B5EF4-FFF2-40B4-BE49-F238E27FC236}">
                  <a16:creationId xmlns:a16="http://schemas.microsoft.com/office/drawing/2014/main" id="{09C0FC64-B1D1-EE4E-8717-987579781874}"/>
                </a:ext>
              </a:extLst>
            </p:cNvPr>
            <p:cNvSpPr>
              <a:spLocks/>
            </p:cNvSpPr>
            <p:nvPr/>
          </p:nvSpPr>
          <p:spPr bwMode="auto">
            <a:xfrm>
              <a:off x="17198976" y="22410736"/>
              <a:ext cx="1514477" cy="1511298"/>
            </a:xfrm>
            <a:custGeom>
              <a:avLst/>
              <a:gdLst>
                <a:gd name="T0" fmla="*/ 131 w 167"/>
                <a:gd name="T1" fmla="*/ 40 h 167"/>
                <a:gd name="T2" fmla="*/ 41 w 167"/>
                <a:gd name="T3" fmla="*/ 19 h 167"/>
                <a:gd name="T4" fmla="*/ 19 w 167"/>
                <a:gd name="T5" fmla="*/ 109 h 167"/>
                <a:gd name="T6" fmla="*/ 36 w 167"/>
                <a:gd name="T7" fmla="*/ 137 h 167"/>
                <a:gd name="T8" fmla="*/ 92 w 167"/>
                <a:gd name="T9" fmla="*/ 167 h 167"/>
                <a:gd name="T10" fmla="*/ 127 w 167"/>
                <a:gd name="T11" fmla="*/ 156 h 167"/>
                <a:gd name="T12" fmla="*/ 147 w 167"/>
                <a:gd name="T13" fmla="*/ 65 h 167"/>
                <a:gd name="T14" fmla="*/ 131 w 167"/>
                <a:gd name="T15" fmla="*/ 4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7">
                  <a:moveTo>
                    <a:pt x="131" y="40"/>
                  </a:moveTo>
                  <a:cubicBezTo>
                    <a:pt x="112" y="9"/>
                    <a:pt x="72" y="0"/>
                    <a:pt x="41" y="19"/>
                  </a:cubicBezTo>
                  <a:cubicBezTo>
                    <a:pt x="10" y="38"/>
                    <a:pt x="0" y="78"/>
                    <a:pt x="19" y="109"/>
                  </a:cubicBezTo>
                  <a:cubicBezTo>
                    <a:pt x="25" y="118"/>
                    <a:pt x="31" y="128"/>
                    <a:pt x="36" y="137"/>
                  </a:cubicBezTo>
                  <a:cubicBezTo>
                    <a:pt x="49" y="156"/>
                    <a:pt x="70" y="167"/>
                    <a:pt x="92" y="167"/>
                  </a:cubicBezTo>
                  <a:cubicBezTo>
                    <a:pt x="104" y="167"/>
                    <a:pt x="116" y="163"/>
                    <a:pt x="127" y="156"/>
                  </a:cubicBezTo>
                  <a:cubicBezTo>
                    <a:pt x="158" y="137"/>
                    <a:pt x="167" y="96"/>
                    <a:pt x="147" y="65"/>
                  </a:cubicBezTo>
                  <a:cubicBezTo>
                    <a:pt x="141" y="57"/>
                    <a:pt x="136" y="49"/>
                    <a:pt x="131" y="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40" name="Freeform 86">
              <a:extLst>
                <a:ext uri="{FF2B5EF4-FFF2-40B4-BE49-F238E27FC236}">
                  <a16:creationId xmlns:a16="http://schemas.microsoft.com/office/drawing/2014/main" id="{12286DE5-64E1-6947-8E64-9288E159A0BA}"/>
                </a:ext>
              </a:extLst>
            </p:cNvPr>
            <p:cNvSpPr>
              <a:spLocks/>
            </p:cNvSpPr>
            <p:nvPr/>
          </p:nvSpPr>
          <p:spPr bwMode="auto">
            <a:xfrm>
              <a:off x="15574963" y="17722847"/>
              <a:ext cx="1306516" cy="1503365"/>
            </a:xfrm>
            <a:custGeom>
              <a:avLst/>
              <a:gdLst>
                <a:gd name="T0" fmla="*/ 84 w 144"/>
                <a:gd name="T1" fmla="*/ 166 h 166"/>
                <a:gd name="T2" fmla="*/ 139 w 144"/>
                <a:gd name="T3" fmla="*/ 91 h 166"/>
                <a:gd name="T4" fmla="*/ 135 w 144"/>
                <a:gd name="T5" fmla="*/ 62 h 166"/>
                <a:gd name="T6" fmla="*/ 61 w 144"/>
                <a:gd name="T7" fmla="*/ 5 h 166"/>
                <a:gd name="T8" fmla="*/ 4 w 144"/>
                <a:gd name="T9" fmla="*/ 78 h 166"/>
                <a:gd name="T10" fmla="*/ 9 w 144"/>
                <a:gd name="T11" fmla="*/ 110 h 166"/>
                <a:gd name="T12" fmla="*/ 74 w 144"/>
                <a:gd name="T13" fmla="*/ 166 h 166"/>
                <a:gd name="T14" fmla="*/ 84 w 144"/>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66">
                  <a:moveTo>
                    <a:pt x="84" y="166"/>
                  </a:moveTo>
                  <a:cubicBezTo>
                    <a:pt x="120" y="160"/>
                    <a:pt x="144" y="127"/>
                    <a:pt x="139" y="91"/>
                  </a:cubicBezTo>
                  <a:cubicBezTo>
                    <a:pt x="138" y="81"/>
                    <a:pt x="136" y="71"/>
                    <a:pt x="135" y="62"/>
                  </a:cubicBezTo>
                  <a:cubicBezTo>
                    <a:pt x="130" y="25"/>
                    <a:pt x="97" y="0"/>
                    <a:pt x="61" y="5"/>
                  </a:cubicBezTo>
                  <a:cubicBezTo>
                    <a:pt x="25" y="9"/>
                    <a:pt x="0" y="42"/>
                    <a:pt x="4" y="78"/>
                  </a:cubicBezTo>
                  <a:cubicBezTo>
                    <a:pt x="6" y="89"/>
                    <a:pt x="7" y="100"/>
                    <a:pt x="9" y="110"/>
                  </a:cubicBezTo>
                  <a:cubicBezTo>
                    <a:pt x="14" y="143"/>
                    <a:pt x="42" y="166"/>
                    <a:pt x="74" y="166"/>
                  </a:cubicBezTo>
                  <a:cubicBezTo>
                    <a:pt x="77" y="166"/>
                    <a:pt x="80" y="166"/>
                    <a:pt x="84" y="1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41" name="Freeform 87">
              <a:extLst>
                <a:ext uri="{FF2B5EF4-FFF2-40B4-BE49-F238E27FC236}">
                  <a16:creationId xmlns:a16="http://schemas.microsoft.com/office/drawing/2014/main" id="{2A295FED-B292-D94E-AE53-72C20F61EE6A}"/>
                </a:ext>
              </a:extLst>
            </p:cNvPr>
            <p:cNvSpPr>
              <a:spLocks noEditPoints="1"/>
            </p:cNvSpPr>
            <p:nvPr/>
          </p:nvSpPr>
          <p:spPr bwMode="auto">
            <a:xfrm>
              <a:off x="21505866" y="10699747"/>
              <a:ext cx="13079412" cy="13050838"/>
            </a:xfrm>
            <a:custGeom>
              <a:avLst/>
              <a:gdLst>
                <a:gd name="T0" fmla="*/ 1442 w 1442"/>
                <a:gd name="T1" fmla="*/ 1397 h 1442"/>
                <a:gd name="T2" fmla="*/ 1442 w 1442"/>
                <a:gd name="T3" fmla="*/ 45 h 1442"/>
                <a:gd name="T4" fmla="*/ 1397 w 1442"/>
                <a:gd name="T5" fmla="*/ 0 h 1442"/>
                <a:gd name="T6" fmla="*/ 45 w 1442"/>
                <a:gd name="T7" fmla="*/ 0 h 1442"/>
                <a:gd name="T8" fmla="*/ 0 w 1442"/>
                <a:gd name="T9" fmla="*/ 45 h 1442"/>
                <a:gd name="T10" fmla="*/ 0 w 1442"/>
                <a:gd name="T11" fmla="*/ 1397 h 1442"/>
                <a:gd name="T12" fmla="*/ 45 w 1442"/>
                <a:gd name="T13" fmla="*/ 1442 h 1442"/>
                <a:gd name="T14" fmla="*/ 1397 w 1442"/>
                <a:gd name="T15" fmla="*/ 1442 h 1442"/>
                <a:gd name="T16" fmla="*/ 1442 w 1442"/>
                <a:gd name="T17" fmla="*/ 1397 h 1442"/>
                <a:gd name="T18" fmla="*/ 1352 w 1442"/>
                <a:gd name="T19" fmla="*/ 90 h 1442"/>
                <a:gd name="T20" fmla="*/ 1352 w 1442"/>
                <a:gd name="T21" fmla="*/ 323 h 1442"/>
                <a:gd name="T22" fmla="*/ 90 w 1442"/>
                <a:gd name="T23" fmla="*/ 323 h 1442"/>
                <a:gd name="T24" fmla="*/ 90 w 1442"/>
                <a:gd name="T25" fmla="*/ 90 h 1442"/>
                <a:gd name="T26" fmla="*/ 1352 w 1442"/>
                <a:gd name="T27" fmla="*/ 90 h 1442"/>
                <a:gd name="T28" fmla="*/ 90 w 1442"/>
                <a:gd name="T29" fmla="*/ 1352 h 1442"/>
                <a:gd name="T30" fmla="*/ 90 w 1442"/>
                <a:gd name="T31" fmla="*/ 414 h 1442"/>
                <a:gd name="T32" fmla="*/ 1352 w 1442"/>
                <a:gd name="T33" fmla="*/ 414 h 1442"/>
                <a:gd name="T34" fmla="*/ 1352 w 1442"/>
                <a:gd name="T35" fmla="*/ 1352 h 1442"/>
                <a:gd name="T36" fmla="*/ 90 w 1442"/>
                <a:gd name="T37" fmla="*/ 135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2" h="1442">
                  <a:moveTo>
                    <a:pt x="1442" y="1397"/>
                  </a:moveTo>
                  <a:cubicBezTo>
                    <a:pt x="1442" y="45"/>
                    <a:pt x="1442" y="45"/>
                    <a:pt x="1442" y="45"/>
                  </a:cubicBezTo>
                  <a:cubicBezTo>
                    <a:pt x="1442" y="20"/>
                    <a:pt x="1422" y="0"/>
                    <a:pt x="1397" y="0"/>
                  </a:cubicBezTo>
                  <a:cubicBezTo>
                    <a:pt x="45" y="0"/>
                    <a:pt x="45" y="0"/>
                    <a:pt x="45" y="0"/>
                  </a:cubicBezTo>
                  <a:cubicBezTo>
                    <a:pt x="20" y="0"/>
                    <a:pt x="0" y="20"/>
                    <a:pt x="0" y="45"/>
                  </a:cubicBezTo>
                  <a:cubicBezTo>
                    <a:pt x="0" y="1397"/>
                    <a:pt x="0" y="1397"/>
                    <a:pt x="0" y="1397"/>
                  </a:cubicBezTo>
                  <a:cubicBezTo>
                    <a:pt x="0" y="1422"/>
                    <a:pt x="20" y="1442"/>
                    <a:pt x="45" y="1442"/>
                  </a:cubicBezTo>
                  <a:cubicBezTo>
                    <a:pt x="1397" y="1442"/>
                    <a:pt x="1397" y="1442"/>
                    <a:pt x="1397" y="1442"/>
                  </a:cubicBezTo>
                  <a:cubicBezTo>
                    <a:pt x="1422" y="1442"/>
                    <a:pt x="1442" y="1422"/>
                    <a:pt x="1442" y="1397"/>
                  </a:cubicBezTo>
                  <a:close/>
                  <a:moveTo>
                    <a:pt x="1352" y="90"/>
                  </a:moveTo>
                  <a:cubicBezTo>
                    <a:pt x="1352" y="323"/>
                    <a:pt x="1352" y="323"/>
                    <a:pt x="1352" y="323"/>
                  </a:cubicBezTo>
                  <a:cubicBezTo>
                    <a:pt x="90" y="323"/>
                    <a:pt x="90" y="323"/>
                    <a:pt x="90" y="323"/>
                  </a:cubicBezTo>
                  <a:cubicBezTo>
                    <a:pt x="90" y="90"/>
                    <a:pt x="90" y="90"/>
                    <a:pt x="90" y="90"/>
                  </a:cubicBezTo>
                  <a:lnTo>
                    <a:pt x="1352" y="90"/>
                  </a:lnTo>
                  <a:close/>
                  <a:moveTo>
                    <a:pt x="90" y="1352"/>
                  </a:moveTo>
                  <a:cubicBezTo>
                    <a:pt x="90" y="414"/>
                    <a:pt x="90" y="414"/>
                    <a:pt x="90" y="414"/>
                  </a:cubicBezTo>
                  <a:cubicBezTo>
                    <a:pt x="1352" y="414"/>
                    <a:pt x="1352" y="414"/>
                    <a:pt x="1352" y="414"/>
                  </a:cubicBezTo>
                  <a:cubicBezTo>
                    <a:pt x="1352" y="1352"/>
                    <a:pt x="1352" y="1352"/>
                    <a:pt x="1352" y="1352"/>
                  </a:cubicBezTo>
                  <a:lnTo>
                    <a:pt x="90" y="13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42" name="Oval 88">
              <a:extLst>
                <a:ext uri="{FF2B5EF4-FFF2-40B4-BE49-F238E27FC236}">
                  <a16:creationId xmlns:a16="http://schemas.microsoft.com/office/drawing/2014/main" id="{ECFD4B4E-9203-B94B-881F-2AEEC6BCEEFC}"/>
                </a:ext>
              </a:extLst>
            </p:cNvPr>
            <p:cNvSpPr>
              <a:spLocks noChangeArrowheads="1"/>
            </p:cNvSpPr>
            <p:nvPr/>
          </p:nvSpPr>
          <p:spPr bwMode="auto">
            <a:xfrm>
              <a:off x="23175913" y="12139610"/>
              <a:ext cx="906465" cy="895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43" name="Oval 89">
              <a:extLst>
                <a:ext uri="{FF2B5EF4-FFF2-40B4-BE49-F238E27FC236}">
                  <a16:creationId xmlns:a16="http://schemas.microsoft.com/office/drawing/2014/main" id="{C8181CC7-5A5F-8A4D-A7F6-C0A3CE70ED47}"/>
                </a:ext>
              </a:extLst>
            </p:cNvPr>
            <p:cNvSpPr>
              <a:spLocks noChangeArrowheads="1"/>
            </p:cNvSpPr>
            <p:nvPr/>
          </p:nvSpPr>
          <p:spPr bwMode="auto">
            <a:xfrm>
              <a:off x="24853900" y="12139610"/>
              <a:ext cx="906465" cy="895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44" name="Oval 90">
              <a:extLst>
                <a:ext uri="{FF2B5EF4-FFF2-40B4-BE49-F238E27FC236}">
                  <a16:creationId xmlns:a16="http://schemas.microsoft.com/office/drawing/2014/main" id="{98CA6BB4-C024-3544-A504-86BA77EBA04F}"/>
                </a:ext>
              </a:extLst>
            </p:cNvPr>
            <p:cNvSpPr>
              <a:spLocks noChangeArrowheads="1"/>
            </p:cNvSpPr>
            <p:nvPr/>
          </p:nvSpPr>
          <p:spPr bwMode="auto">
            <a:xfrm>
              <a:off x="26522364" y="12139610"/>
              <a:ext cx="896937" cy="8953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45" name="Freeform 91">
              <a:extLst>
                <a:ext uri="{FF2B5EF4-FFF2-40B4-BE49-F238E27FC236}">
                  <a16:creationId xmlns:a16="http://schemas.microsoft.com/office/drawing/2014/main" id="{66C41B1E-EDD5-1D4C-B20A-26FF22072800}"/>
                </a:ext>
              </a:extLst>
            </p:cNvPr>
            <p:cNvSpPr>
              <a:spLocks/>
            </p:cNvSpPr>
            <p:nvPr/>
          </p:nvSpPr>
          <p:spPr bwMode="auto">
            <a:xfrm>
              <a:off x="24571325" y="19750088"/>
              <a:ext cx="1697037" cy="1728788"/>
            </a:xfrm>
            <a:custGeom>
              <a:avLst/>
              <a:gdLst>
                <a:gd name="T0" fmla="*/ 0 w 187"/>
                <a:gd name="T1" fmla="*/ 191 h 191"/>
                <a:gd name="T2" fmla="*/ 129 w 187"/>
                <a:gd name="T3" fmla="*/ 63 h 191"/>
                <a:gd name="T4" fmla="*/ 0 w 187"/>
                <a:gd name="T5" fmla="*/ 191 h 191"/>
              </a:gdLst>
              <a:ahLst/>
              <a:cxnLst>
                <a:cxn ang="0">
                  <a:pos x="T0" y="T1"/>
                </a:cxn>
                <a:cxn ang="0">
                  <a:pos x="T2" y="T3"/>
                </a:cxn>
                <a:cxn ang="0">
                  <a:pos x="T4" y="T5"/>
                </a:cxn>
              </a:cxnLst>
              <a:rect l="0" t="0" r="r" b="b"/>
              <a:pathLst>
                <a:path w="187" h="191">
                  <a:moveTo>
                    <a:pt x="0" y="191"/>
                  </a:moveTo>
                  <a:cubicBezTo>
                    <a:pt x="85" y="191"/>
                    <a:pt x="187" y="120"/>
                    <a:pt x="129" y="63"/>
                  </a:cubicBezTo>
                  <a:cubicBezTo>
                    <a:pt x="67" y="0"/>
                    <a:pt x="0" y="100"/>
                    <a:pt x="0" y="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46" name="Freeform 92">
              <a:extLst>
                <a:ext uri="{FF2B5EF4-FFF2-40B4-BE49-F238E27FC236}">
                  <a16:creationId xmlns:a16="http://schemas.microsoft.com/office/drawing/2014/main" id="{25616646-89A0-FA44-B91A-50D47BB6F2BA}"/>
                </a:ext>
              </a:extLst>
            </p:cNvPr>
            <p:cNvSpPr>
              <a:spLocks/>
            </p:cNvSpPr>
            <p:nvPr/>
          </p:nvSpPr>
          <p:spPr bwMode="auto">
            <a:xfrm>
              <a:off x="30132339" y="20085047"/>
              <a:ext cx="1450975" cy="1447803"/>
            </a:xfrm>
            <a:custGeom>
              <a:avLst/>
              <a:gdLst>
                <a:gd name="T0" fmla="*/ 86 w 160"/>
                <a:gd name="T1" fmla="*/ 5 h 160"/>
                <a:gd name="T2" fmla="*/ 80 w 160"/>
                <a:gd name="T3" fmla="*/ 1 h 160"/>
                <a:gd name="T4" fmla="*/ 74 w 160"/>
                <a:gd name="T5" fmla="*/ 3 h 160"/>
                <a:gd name="T6" fmla="*/ 2 w 160"/>
                <a:gd name="T7" fmla="*/ 74 h 160"/>
                <a:gd name="T8" fmla="*/ 0 w 160"/>
                <a:gd name="T9" fmla="*/ 81 h 160"/>
                <a:gd name="T10" fmla="*/ 4 w 160"/>
                <a:gd name="T11" fmla="*/ 86 h 160"/>
                <a:gd name="T12" fmla="*/ 149 w 160"/>
                <a:gd name="T13" fmla="*/ 159 h 160"/>
                <a:gd name="T14" fmla="*/ 152 w 160"/>
                <a:gd name="T15" fmla="*/ 160 h 160"/>
                <a:gd name="T16" fmla="*/ 158 w 160"/>
                <a:gd name="T17" fmla="*/ 157 h 160"/>
                <a:gd name="T18" fmla="*/ 159 w 160"/>
                <a:gd name="T19" fmla="*/ 149 h 160"/>
                <a:gd name="T20" fmla="*/ 86 w 160"/>
                <a:gd name="T21"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160">
                  <a:moveTo>
                    <a:pt x="86" y="5"/>
                  </a:moveTo>
                  <a:cubicBezTo>
                    <a:pt x="85" y="3"/>
                    <a:pt x="83" y="1"/>
                    <a:pt x="80" y="1"/>
                  </a:cubicBezTo>
                  <a:cubicBezTo>
                    <a:pt x="78" y="0"/>
                    <a:pt x="75" y="1"/>
                    <a:pt x="74" y="3"/>
                  </a:cubicBezTo>
                  <a:cubicBezTo>
                    <a:pt x="2" y="74"/>
                    <a:pt x="2" y="74"/>
                    <a:pt x="2" y="74"/>
                  </a:cubicBezTo>
                  <a:cubicBezTo>
                    <a:pt x="1" y="76"/>
                    <a:pt x="0" y="78"/>
                    <a:pt x="0" y="81"/>
                  </a:cubicBezTo>
                  <a:cubicBezTo>
                    <a:pt x="1" y="83"/>
                    <a:pt x="2" y="85"/>
                    <a:pt x="4" y="86"/>
                  </a:cubicBezTo>
                  <a:cubicBezTo>
                    <a:pt x="149" y="159"/>
                    <a:pt x="149" y="159"/>
                    <a:pt x="149" y="159"/>
                  </a:cubicBezTo>
                  <a:cubicBezTo>
                    <a:pt x="150" y="159"/>
                    <a:pt x="151" y="160"/>
                    <a:pt x="152" y="160"/>
                  </a:cubicBezTo>
                  <a:cubicBezTo>
                    <a:pt x="154" y="160"/>
                    <a:pt x="156" y="159"/>
                    <a:pt x="158" y="157"/>
                  </a:cubicBezTo>
                  <a:cubicBezTo>
                    <a:pt x="160" y="155"/>
                    <a:pt x="160" y="152"/>
                    <a:pt x="159" y="149"/>
                  </a:cubicBezTo>
                  <a:lnTo>
                    <a:pt x="86"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47" name="Freeform 93">
              <a:extLst>
                <a:ext uri="{FF2B5EF4-FFF2-40B4-BE49-F238E27FC236}">
                  <a16:creationId xmlns:a16="http://schemas.microsoft.com/office/drawing/2014/main" id="{ED23D697-5F68-6945-B4E0-0E57CCAA8064}"/>
                </a:ext>
              </a:extLst>
            </p:cNvPr>
            <p:cNvSpPr>
              <a:spLocks/>
            </p:cNvSpPr>
            <p:nvPr/>
          </p:nvSpPr>
          <p:spPr bwMode="auto">
            <a:xfrm>
              <a:off x="25677812" y="15641638"/>
              <a:ext cx="4879972" cy="4878389"/>
            </a:xfrm>
            <a:custGeom>
              <a:avLst/>
              <a:gdLst>
                <a:gd name="T0" fmla="*/ 509 w 538"/>
                <a:gd name="T1" fmla="*/ 446 h 539"/>
                <a:gd name="T2" fmla="*/ 505 w 538"/>
                <a:gd name="T3" fmla="*/ 441 h 539"/>
                <a:gd name="T4" fmla="*/ 325 w 538"/>
                <a:gd name="T5" fmla="*/ 261 h 539"/>
                <a:gd name="T6" fmla="*/ 505 w 538"/>
                <a:gd name="T7" fmla="*/ 81 h 539"/>
                <a:gd name="T8" fmla="*/ 505 w 538"/>
                <a:gd name="T9" fmla="*/ 17 h 539"/>
                <a:gd name="T10" fmla="*/ 441 w 538"/>
                <a:gd name="T11" fmla="*/ 17 h 539"/>
                <a:gd name="T12" fmla="*/ 261 w 538"/>
                <a:gd name="T13" fmla="*/ 197 h 539"/>
                <a:gd name="T14" fmla="*/ 81 w 538"/>
                <a:gd name="T15" fmla="*/ 17 h 539"/>
                <a:gd name="T16" fmla="*/ 17 w 538"/>
                <a:gd name="T17" fmla="*/ 17 h 539"/>
                <a:gd name="T18" fmla="*/ 17 w 538"/>
                <a:gd name="T19" fmla="*/ 81 h 539"/>
                <a:gd name="T20" fmla="*/ 197 w 538"/>
                <a:gd name="T21" fmla="*/ 261 h 539"/>
                <a:gd name="T22" fmla="*/ 17 w 538"/>
                <a:gd name="T23" fmla="*/ 441 h 539"/>
                <a:gd name="T24" fmla="*/ 17 w 538"/>
                <a:gd name="T25" fmla="*/ 505 h 539"/>
                <a:gd name="T26" fmla="*/ 49 w 538"/>
                <a:gd name="T27" fmla="*/ 518 h 539"/>
                <a:gd name="T28" fmla="*/ 81 w 538"/>
                <a:gd name="T29" fmla="*/ 505 h 539"/>
                <a:gd name="T30" fmla="*/ 261 w 538"/>
                <a:gd name="T31" fmla="*/ 325 h 539"/>
                <a:gd name="T32" fmla="*/ 377 w 538"/>
                <a:gd name="T33" fmla="*/ 441 h 539"/>
                <a:gd name="T34" fmla="*/ 377 w 538"/>
                <a:gd name="T35" fmla="*/ 441 h 539"/>
                <a:gd name="T36" fmla="*/ 475 w 538"/>
                <a:gd name="T37" fmla="*/ 539 h 539"/>
                <a:gd name="T38" fmla="*/ 538 w 538"/>
                <a:gd name="T39" fmla="*/ 476 h 539"/>
                <a:gd name="T40" fmla="*/ 509 w 538"/>
                <a:gd name="T41" fmla="*/ 446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539">
                  <a:moveTo>
                    <a:pt x="509" y="446"/>
                  </a:moveTo>
                  <a:cubicBezTo>
                    <a:pt x="508" y="444"/>
                    <a:pt x="506" y="443"/>
                    <a:pt x="505" y="441"/>
                  </a:cubicBezTo>
                  <a:cubicBezTo>
                    <a:pt x="325" y="261"/>
                    <a:pt x="325" y="261"/>
                    <a:pt x="325" y="261"/>
                  </a:cubicBezTo>
                  <a:cubicBezTo>
                    <a:pt x="505" y="81"/>
                    <a:pt x="505" y="81"/>
                    <a:pt x="505" y="81"/>
                  </a:cubicBezTo>
                  <a:cubicBezTo>
                    <a:pt x="522" y="64"/>
                    <a:pt x="522" y="35"/>
                    <a:pt x="505" y="17"/>
                  </a:cubicBezTo>
                  <a:cubicBezTo>
                    <a:pt x="487" y="0"/>
                    <a:pt x="459" y="0"/>
                    <a:pt x="441" y="17"/>
                  </a:cubicBezTo>
                  <a:cubicBezTo>
                    <a:pt x="261" y="197"/>
                    <a:pt x="261" y="197"/>
                    <a:pt x="261" y="197"/>
                  </a:cubicBezTo>
                  <a:cubicBezTo>
                    <a:pt x="81" y="17"/>
                    <a:pt x="81" y="17"/>
                    <a:pt x="81" y="17"/>
                  </a:cubicBezTo>
                  <a:cubicBezTo>
                    <a:pt x="63" y="0"/>
                    <a:pt x="35" y="0"/>
                    <a:pt x="17" y="17"/>
                  </a:cubicBezTo>
                  <a:cubicBezTo>
                    <a:pt x="0" y="35"/>
                    <a:pt x="0" y="64"/>
                    <a:pt x="17" y="81"/>
                  </a:cubicBezTo>
                  <a:cubicBezTo>
                    <a:pt x="197" y="261"/>
                    <a:pt x="197" y="261"/>
                    <a:pt x="197" y="261"/>
                  </a:cubicBezTo>
                  <a:cubicBezTo>
                    <a:pt x="17" y="441"/>
                    <a:pt x="17" y="441"/>
                    <a:pt x="17" y="441"/>
                  </a:cubicBezTo>
                  <a:cubicBezTo>
                    <a:pt x="0" y="459"/>
                    <a:pt x="0" y="487"/>
                    <a:pt x="17" y="505"/>
                  </a:cubicBezTo>
                  <a:cubicBezTo>
                    <a:pt x="26" y="514"/>
                    <a:pt x="38" y="518"/>
                    <a:pt x="49" y="518"/>
                  </a:cubicBezTo>
                  <a:cubicBezTo>
                    <a:pt x="61" y="518"/>
                    <a:pt x="72" y="514"/>
                    <a:pt x="81" y="505"/>
                  </a:cubicBezTo>
                  <a:cubicBezTo>
                    <a:pt x="261" y="325"/>
                    <a:pt x="261" y="325"/>
                    <a:pt x="261" y="325"/>
                  </a:cubicBezTo>
                  <a:cubicBezTo>
                    <a:pt x="377" y="441"/>
                    <a:pt x="377" y="441"/>
                    <a:pt x="377" y="441"/>
                  </a:cubicBezTo>
                  <a:cubicBezTo>
                    <a:pt x="377" y="441"/>
                    <a:pt x="377" y="441"/>
                    <a:pt x="377" y="441"/>
                  </a:cubicBezTo>
                  <a:cubicBezTo>
                    <a:pt x="475" y="539"/>
                    <a:pt x="475" y="539"/>
                    <a:pt x="475" y="539"/>
                  </a:cubicBezTo>
                  <a:cubicBezTo>
                    <a:pt x="538" y="476"/>
                    <a:pt x="538" y="476"/>
                    <a:pt x="538" y="476"/>
                  </a:cubicBezTo>
                  <a:lnTo>
                    <a:pt x="509" y="4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grpSp>
      <p:grpSp>
        <p:nvGrpSpPr>
          <p:cNvPr id="51" name="Group 50">
            <a:extLst>
              <a:ext uri="{FF2B5EF4-FFF2-40B4-BE49-F238E27FC236}">
                <a16:creationId xmlns:a16="http://schemas.microsoft.com/office/drawing/2014/main" id="{EF74DE9A-EEAB-4978-972D-514C79039A2A}"/>
              </a:ext>
              <a:ext uri="{C183D7F6-B498-43B3-948B-1728B52AA6E4}">
                <adec:decorative xmlns:adec="http://schemas.microsoft.com/office/drawing/2017/decorative" val="1"/>
              </a:ext>
            </a:extLst>
          </p:cNvPr>
          <p:cNvGrpSpPr/>
          <p:nvPr/>
        </p:nvGrpSpPr>
        <p:grpSpPr>
          <a:xfrm>
            <a:off x="836201" y="1773352"/>
            <a:ext cx="596448" cy="595189"/>
            <a:chOff x="-1210705" y="1056963"/>
            <a:chExt cx="447336" cy="446392"/>
          </a:xfrm>
        </p:grpSpPr>
        <p:sp>
          <p:nvSpPr>
            <p:cNvPr id="52" name="Freeform 17">
              <a:extLst>
                <a:ext uri="{FF2B5EF4-FFF2-40B4-BE49-F238E27FC236}">
                  <a16:creationId xmlns:a16="http://schemas.microsoft.com/office/drawing/2014/main" id="{FEA1EAB6-6A5A-422B-A398-D3D8D4D381D2}"/>
                </a:ext>
              </a:extLst>
            </p:cNvPr>
            <p:cNvSpPr>
              <a:spLocks noEditPoints="1"/>
            </p:cNvSpPr>
            <p:nvPr/>
          </p:nvSpPr>
          <p:spPr bwMode="auto">
            <a:xfrm>
              <a:off x="-1210705" y="1056963"/>
              <a:ext cx="447336" cy="446392"/>
            </a:xfrm>
            <a:custGeom>
              <a:avLst/>
              <a:gdLst>
                <a:gd name="T0" fmla="*/ 3137 w 3160"/>
                <a:gd name="T1" fmla="*/ 23 h 3160"/>
                <a:gd name="T2" fmla="*/ 3081 w 3160"/>
                <a:gd name="T3" fmla="*/ 0 h 3160"/>
                <a:gd name="T4" fmla="*/ 717 w 3160"/>
                <a:gd name="T5" fmla="*/ 0 h 3160"/>
                <a:gd name="T6" fmla="*/ 638 w 3160"/>
                <a:gd name="T7" fmla="*/ 79 h 3160"/>
                <a:gd name="T8" fmla="*/ 638 w 3160"/>
                <a:gd name="T9" fmla="*/ 310 h 3160"/>
                <a:gd name="T10" fmla="*/ 406 w 3160"/>
                <a:gd name="T11" fmla="*/ 310 h 3160"/>
                <a:gd name="T12" fmla="*/ 328 w 3160"/>
                <a:gd name="T13" fmla="*/ 389 h 3160"/>
                <a:gd name="T14" fmla="*/ 328 w 3160"/>
                <a:gd name="T15" fmla="*/ 638 h 3160"/>
                <a:gd name="T16" fmla="*/ 79 w 3160"/>
                <a:gd name="T17" fmla="*/ 638 h 3160"/>
                <a:gd name="T18" fmla="*/ 0 w 3160"/>
                <a:gd name="T19" fmla="*/ 717 h 3160"/>
                <a:gd name="T20" fmla="*/ 0 w 3160"/>
                <a:gd name="T21" fmla="*/ 3081 h 3160"/>
                <a:gd name="T22" fmla="*/ 79 w 3160"/>
                <a:gd name="T23" fmla="*/ 3160 h 3160"/>
                <a:gd name="T24" fmla="*/ 2443 w 3160"/>
                <a:gd name="T25" fmla="*/ 3160 h 3160"/>
                <a:gd name="T26" fmla="*/ 2522 w 3160"/>
                <a:gd name="T27" fmla="*/ 3081 h 3160"/>
                <a:gd name="T28" fmla="*/ 2522 w 3160"/>
                <a:gd name="T29" fmla="*/ 2832 h 3160"/>
                <a:gd name="T30" fmla="*/ 2771 w 3160"/>
                <a:gd name="T31" fmla="*/ 2832 h 3160"/>
                <a:gd name="T32" fmla="*/ 2850 w 3160"/>
                <a:gd name="T33" fmla="*/ 2754 h 3160"/>
                <a:gd name="T34" fmla="*/ 2850 w 3160"/>
                <a:gd name="T35" fmla="*/ 2522 h 3160"/>
                <a:gd name="T36" fmla="*/ 3081 w 3160"/>
                <a:gd name="T37" fmla="*/ 2522 h 3160"/>
                <a:gd name="T38" fmla="*/ 3160 w 3160"/>
                <a:gd name="T39" fmla="*/ 2443 h 3160"/>
                <a:gd name="T40" fmla="*/ 3160 w 3160"/>
                <a:gd name="T41" fmla="*/ 79 h 3160"/>
                <a:gd name="T42" fmla="*/ 3137 w 3160"/>
                <a:gd name="T43" fmla="*/ 23 h 3160"/>
                <a:gd name="T44" fmla="*/ 2364 w 3160"/>
                <a:gd name="T45" fmla="*/ 3002 h 3160"/>
                <a:gd name="T46" fmla="*/ 158 w 3160"/>
                <a:gd name="T47" fmla="*/ 3002 h 3160"/>
                <a:gd name="T48" fmla="*/ 158 w 3160"/>
                <a:gd name="T49" fmla="*/ 796 h 3160"/>
                <a:gd name="T50" fmla="*/ 2364 w 3160"/>
                <a:gd name="T51" fmla="*/ 796 h 3160"/>
                <a:gd name="T52" fmla="*/ 2364 w 3160"/>
                <a:gd name="T53" fmla="*/ 3002 h 3160"/>
                <a:gd name="T54" fmla="*/ 2692 w 3160"/>
                <a:gd name="T55" fmla="*/ 2675 h 3160"/>
                <a:gd name="T56" fmla="*/ 2522 w 3160"/>
                <a:gd name="T57" fmla="*/ 2675 h 3160"/>
                <a:gd name="T58" fmla="*/ 2522 w 3160"/>
                <a:gd name="T59" fmla="*/ 717 h 3160"/>
                <a:gd name="T60" fmla="*/ 2443 w 3160"/>
                <a:gd name="T61" fmla="*/ 638 h 3160"/>
                <a:gd name="T62" fmla="*/ 485 w 3160"/>
                <a:gd name="T63" fmla="*/ 638 h 3160"/>
                <a:gd name="T64" fmla="*/ 485 w 3160"/>
                <a:gd name="T65" fmla="*/ 468 h 3160"/>
                <a:gd name="T66" fmla="*/ 2692 w 3160"/>
                <a:gd name="T67" fmla="*/ 468 h 3160"/>
                <a:gd name="T68" fmla="*/ 2692 w 3160"/>
                <a:gd name="T69" fmla="*/ 2675 h 3160"/>
                <a:gd name="T70" fmla="*/ 3002 w 3160"/>
                <a:gd name="T71" fmla="*/ 2364 h 3160"/>
                <a:gd name="T72" fmla="*/ 2850 w 3160"/>
                <a:gd name="T73" fmla="*/ 2364 h 3160"/>
                <a:gd name="T74" fmla="*/ 2850 w 3160"/>
                <a:gd name="T75" fmla="*/ 389 h 3160"/>
                <a:gd name="T76" fmla="*/ 2771 w 3160"/>
                <a:gd name="T77" fmla="*/ 310 h 3160"/>
                <a:gd name="T78" fmla="*/ 796 w 3160"/>
                <a:gd name="T79" fmla="*/ 310 h 3160"/>
                <a:gd name="T80" fmla="*/ 796 w 3160"/>
                <a:gd name="T81" fmla="*/ 158 h 3160"/>
                <a:gd name="T82" fmla="*/ 3002 w 3160"/>
                <a:gd name="T83" fmla="*/ 158 h 3160"/>
                <a:gd name="T84" fmla="*/ 3002 w 3160"/>
                <a:gd name="T85" fmla="*/ 2364 h 3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0" h="3160">
                  <a:moveTo>
                    <a:pt x="3137" y="23"/>
                  </a:moveTo>
                  <a:cubicBezTo>
                    <a:pt x="3122" y="8"/>
                    <a:pt x="3102" y="0"/>
                    <a:pt x="3081" y="0"/>
                  </a:cubicBezTo>
                  <a:cubicBezTo>
                    <a:pt x="717" y="0"/>
                    <a:pt x="717" y="0"/>
                    <a:pt x="717" y="0"/>
                  </a:cubicBezTo>
                  <a:cubicBezTo>
                    <a:pt x="673" y="0"/>
                    <a:pt x="638" y="35"/>
                    <a:pt x="638" y="79"/>
                  </a:cubicBezTo>
                  <a:cubicBezTo>
                    <a:pt x="638" y="310"/>
                    <a:pt x="638" y="310"/>
                    <a:pt x="638" y="310"/>
                  </a:cubicBezTo>
                  <a:cubicBezTo>
                    <a:pt x="406" y="310"/>
                    <a:pt x="406" y="310"/>
                    <a:pt x="406" y="310"/>
                  </a:cubicBezTo>
                  <a:cubicBezTo>
                    <a:pt x="363" y="310"/>
                    <a:pt x="328" y="346"/>
                    <a:pt x="328" y="389"/>
                  </a:cubicBezTo>
                  <a:cubicBezTo>
                    <a:pt x="328" y="638"/>
                    <a:pt x="328" y="638"/>
                    <a:pt x="328" y="638"/>
                  </a:cubicBezTo>
                  <a:cubicBezTo>
                    <a:pt x="79" y="638"/>
                    <a:pt x="79" y="638"/>
                    <a:pt x="79" y="638"/>
                  </a:cubicBezTo>
                  <a:cubicBezTo>
                    <a:pt x="35" y="638"/>
                    <a:pt x="0" y="673"/>
                    <a:pt x="0" y="717"/>
                  </a:cubicBezTo>
                  <a:cubicBezTo>
                    <a:pt x="0" y="3081"/>
                    <a:pt x="0" y="3081"/>
                    <a:pt x="0" y="3081"/>
                  </a:cubicBezTo>
                  <a:cubicBezTo>
                    <a:pt x="0" y="3125"/>
                    <a:pt x="35" y="3160"/>
                    <a:pt x="79" y="3160"/>
                  </a:cubicBezTo>
                  <a:cubicBezTo>
                    <a:pt x="2443" y="3160"/>
                    <a:pt x="2443" y="3160"/>
                    <a:pt x="2443" y="3160"/>
                  </a:cubicBezTo>
                  <a:cubicBezTo>
                    <a:pt x="2487" y="3160"/>
                    <a:pt x="2522" y="3125"/>
                    <a:pt x="2522" y="3081"/>
                  </a:cubicBezTo>
                  <a:cubicBezTo>
                    <a:pt x="2522" y="2832"/>
                    <a:pt x="2522" y="2832"/>
                    <a:pt x="2522" y="2832"/>
                  </a:cubicBezTo>
                  <a:cubicBezTo>
                    <a:pt x="2771" y="2832"/>
                    <a:pt x="2771" y="2832"/>
                    <a:pt x="2771" y="2832"/>
                  </a:cubicBezTo>
                  <a:cubicBezTo>
                    <a:pt x="2814" y="2832"/>
                    <a:pt x="2850" y="2797"/>
                    <a:pt x="2850" y="2754"/>
                  </a:cubicBezTo>
                  <a:cubicBezTo>
                    <a:pt x="2850" y="2522"/>
                    <a:pt x="2850" y="2522"/>
                    <a:pt x="2850" y="2522"/>
                  </a:cubicBezTo>
                  <a:cubicBezTo>
                    <a:pt x="3081" y="2522"/>
                    <a:pt x="3081" y="2522"/>
                    <a:pt x="3081" y="2522"/>
                  </a:cubicBezTo>
                  <a:cubicBezTo>
                    <a:pt x="3125" y="2522"/>
                    <a:pt x="3160" y="2487"/>
                    <a:pt x="3160" y="2443"/>
                  </a:cubicBezTo>
                  <a:cubicBezTo>
                    <a:pt x="3160" y="79"/>
                    <a:pt x="3160" y="79"/>
                    <a:pt x="3160" y="79"/>
                  </a:cubicBezTo>
                  <a:cubicBezTo>
                    <a:pt x="3160" y="58"/>
                    <a:pt x="3152" y="38"/>
                    <a:pt x="3137" y="23"/>
                  </a:cubicBezTo>
                  <a:close/>
                  <a:moveTo>
                    <a:pt x="2364" y="3002"/>
                  </a:moveTo>
                  <a:cubicBezTo>
                    <a:pt x="158" y="3002"/>
                    <a:pt x="158" y="3002"/>
                    <a:pt x="158" y="3002"/>
                  </a:cubicBezTo>
                  <a:cubicBezTo>
                    <a:pt x="158" y="796"/>
                    <a:pt x="158" y="796"/>
                    <a:pt x="158" y="796"/>
                  </a:cubicBezTo>
                  <a:cubicBezTo>
                    <a:pt x="2364" y="796"/>
                    <a:pt x="2364" y="796"/>
                    <a:pt x="2364" y="796"/>
                  </a:cubicBezTo>
                  <a:lnTo>
                    <a:pt x="2364" y="3002"/>
                  </a:lnTo>
                  <a:close/>
                  <a:moveTo>
                    <a:pt x="2692" y="2675"/>
                  </a:moveTo>
                  <a:cubicBezTo>
                    <a:pt x="2522" y="2675"/>
                    <a:pt x="2522" y="2675"/>
                    <a:pt x="2522" y="2675"/>
                  </a:cubicBezTo>
                  <a:cubicBezTo>
                    <a:pt x="2522" y="717"/>
                    <a:pt x="2522" y="717"/>
                    <a:pt x="2522" y="717"/>
                  </a:cubicBezTo>
                  <a:cubicBezTo>
                    <a:pt x="2522" y="673"/>
                    <a:pt x="2487" y="638"/>
                    <a:pt x="2443" y="638"/>
                  </a:cubicBezTo>
                  <a:cubicBezTo>
                    <a:pt x="485" y="638"/>
                    <a:pt x="485" y="638"/>
                    <a:pt x="485" y="638"/>
                  </a:cubicBezTo>
                  <a:cubicBezTo>
                    <a:pt x="485" y="468"/>
                    <a:pt x="485" y="468"/>
                    <a:pt x="485" y="468"/>
                  </a:cubicBezTo>
                  <a:cubicBezTo>
                    <a:pt x="2692" y="468"/>
                    <a:pt x="2692" y="468"/>
                    <a:pt x="2692" y="468"/>
                  </a:cubicBezTo>
                  <a:lnTo>
                    <a:pt x="2692" y="2675"/>
                  </a:lnTo>
                  <a:close/>
                  <a:moveTo>
                    <a:pt x="3002" y="2364"/>
                  </a:moveTo>
                  <a:cubicBezTo>
                    <a:pt x="2850" y="2364"/>
                    <a:pt x="2850" y="2364"/>
                    <a:pt x="2850" y="2364"/>
                  </a:cubicBezTo>
                  <a:cubicBezTo>
                    <a:pt x="2850" y="389"/>
                    <a:pt x="2850" y="389"/>
                    <a:pt x="2850" y="389"/>
                  </a:cubicBezTo>
                  <a:cubicBezTo>
                    <a:pt x="2850" y="346"/>
                    <a:pt x="2814" y="310"/>
                    <a:pt x="2771" y="310"/>
                  </a:cubicBezTo>
                  <a:cubicBezTo>
                    <a:pt x="796" y="310"/>
                    <a:pt x="796" y="310"/>
                    <a:pt x="796" y="310"/>
                  </a:cubicBezTo>
                  <a:cubicBezTo>
                    <a:pt x="796" y="158"/>
                    <a:pt x="796" y="158"/>
                    <a:pt x="796" y="158"/>
                  </a:cubicBezTo>
                  <a:cubicBezTo>
                    <a:pt x="3002" y="158"/>
                    <a:pt x="3002" y="158"/>
                    <a:pt x="3002" y="158"/>
                  </a:cubicBezTo>
                  <a:lnTo>
                    <a:pt x="3002" y="23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endParaRPr lang="en-US" sz="2400" dirty="0"/>
            </a:p>
          </p:txBody>
        </p:sp>
        <p:sp>
          <p:nvSpPr>
            <p:cNvPr id="53" name="Graphic 31">
              <a:extLst>
                <a:ext uri="{FF2B5EF4-FFF2-40B4-BE49-F238E27FC236}">
                  <a16:creationId xmlns:a16="http://schemas.microsoft.com/office/drawing/2014/main" id="{2B3D0A23-3A94-426C-A944-24512A16AC93}"/>
                </a:ext>
              </a:extLst>
            </p:cNvPr>
            <p:cNvSpPr/>
            <p:nvPr/>
          </p:nvSpPr>
          <p:spPr>
            <a:xfrm>
              <a:off x="-1114985" y="1268205"/>
              <a:ext cx="163062" cy="111522"/>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chemeClr val="bg1"/>
            </a:solidFill>
            <a:ln w="841" cap="flat">
              <a:noFill/>
              <a:prstDash val="solid"/>
              <a:miter/>
            </a:ln>
          </p:spPr>
          <p:txBody>
            <a:bodyPr rtlCol="0" anchor="ctr"/>
            <a:lstStyle/>
            <a:p>
              <a:endParaRPr lang="en-US" sz="2400" dirty="0"/>
            </a:p>
          </p:txBody>
        </p:sp>
      </p:grpSp>
      <p:sp>
        <p:nvSpPr>
          <p:cNvPr id="14" name="Title 19">
            <a:extLst>
              <a:ext uri="{FF2B5EF4-FFF2-40B4-BE49-F238E27FC236}">
                <a16:creationId xmlns:a16="http://schemas.microsoft.com/office/drawing/2014/main" id="{3F9C158E-A0AF-194C-9E88-DCD9B7A5F3B2}"/>
              </a:ext>
            </a:extLst>
          </p:cNvPr>
          <p:cNvSpPr txBox="1">
            <a:spLocks/>
          </p:cNvSpPr>
          <p:nvPr/>
        </p:nvSpPr>
        <p:spPr>
          <a:xfrm>
            <a:off x="1718338" y="1906801"/>
            <a:ext cx="1917701" cy="328231"/>
          </a:xfrm>
          <a:prstGeom prst="rect">
            <a:avLst/>
          </a:prstGeom>
        </p:spPr>
        <p:txBody>
          <a:bodyPr vert="horz" lIns="0" tIns="0" rIns="0" bIns="0" rtlCol="0" anchor="t" anchorCtr="0">
            <a:spAutoFit/>
          </a:bodyPr>
          <a:lstStyle>
            <a:defPPr>
              <a:defRPr lang="en-US"/>
            </a:defPPr>
            <a:lvl1pPr defTabSz="685800">
              <a:lnSpc>
                <a:spcPct val="100000"/>
              </a:lnSpc>
              <a:spcBef>
                <a:spcPct val="0"/>
              </a:spcBef>
              <a:buNone/>
              <a:defRPr sz="1600" b="1">
                <a:solidFill>
                  <a:schemeClr val="bg1"/>
                </a:solidFill>
                <a:ea typeface="+mj-ea"/>
                <a:cs typeface="+mj-cs"/>
              </a:defRPr>
            </a:lvl1pPr>
          </a:lstStyle>
          <a:p>
            <a:r>
              <a:rPr lang="en-US" sz="2133" dirty="0"/>
              <a:t>Add title </a:t>
            </a:r>
            <a:r>
              <a:rPr lang="en-US" sz="2133" dirty="0" err="1"/>
              <a:t>hre</a:t>
            </a:r>
            <a:endParaRPr lang="en-US" sz="2133" dirty="0"/>
          </a:p>
        </p:txBody>
      </p:sp>
      <p:sp>
        <p:nvSpPr>
          <p:cNvPr id="50" name="Content Placeholder 4">
            <a:extLst>
              <a:ext uri="{FF2B5EF4-FFF2-40B4-BE49-F238E27FC236}">
                <a16:creationId xmlns:a16="http://schemas.microsoft.com/office/drawing/2014/main" id="{9D66F47E-1087-4841-9C39-8395AB13E428}"/>
              </a:ext>
            </a:extLst>
          </p:cNvPr>
          <p:cNvSpPr txBox="1">
            <a:spLocks/>
          </p:cNvSpPr>
          <p:nvPr/>
        </p:nvSpPr>
        <p:spPr>
          <a:xfrm>
            <a:off x="338217" y="1463904"/>
            <a:ext cx="3489600" cy="3551921"/>
          </a:xfrm>
          <a:prstGeom prst="rect">
            <a:avLst/>
          </a:prstGeom>
        </p:spPr>
        <p:txBody>
          <a:bodyPr lIns="0" tIns="0" rIns="0" bIns="0"/>
          <a:lstStyle>
            <a:lvl1pPr marL="171450" indent="-171450" algn="l" defTabSz="685800" rtl="0" eaLnBrk="1" latinLnBrk="0" hangingPunct="1">
              <a:lnSpc>
                <a:spcPct val="90000"/>
              </a:lnSpc>
              <a:spcBef>
                <a:spcPts val="75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1pPr>
            <a:lvl2pPr marL="4000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400" kern="1200">
                <a:solidFill>
                  <a:schemeClr val="tx1"/>
                </a:solidFill>
                <a:latin typeface="+mn-lt"/>
                <a:ea typeface="+mn-ea"/>
                <a:cs typeface="+mn-cs"/>
              </a:defRPr>
            </a:lvl2pPr>
            <a:lvl3pPr marL="6286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200" kern="1200">
                <a:solidFill>
                  <a:schemeClr val="tx1"/>
                </a:solidFill>
                <a:latin typeface="+mn-lt"/>
                <a:ea typeface="+mn-ea"/>
                <a:cs typeface="+mn-cs"/>
              </a:defRPr>
            </a:lvl3pPr>
            <a:lvl4pPr marL="8572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100" kern="1200">
                <a:solidFill>
                  <a:schemeClr val="tx1"/>
                </a:solidFill>
                <a:latin typeface="+mn-lt"/>
                <a:ea typeface="+mn-ea"/>
                <a:cs typeface="+mn-cs"/>
              </a:defRPr>
            </a:lvl4pPr>
            <a:lvl5pPr marL="10858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792" lvl="1" indent="0">
              <a:lnSpc>
                <a:spcPct val="100000"/>
              </a:lnSpc>
              <a:spcBef>
                <a:spcPts val="800"/>
              </a:spcBef>
              <a:buSzPct val="100000"/>
              <a:buNone/>
            </a:pPr>
            <a:endParaRPr lang="en-US" sz="1600" dirty="0"/>
          </a:p>
        </p:txBody>
      </p:sp>
      <p:sp>
        <p:nvSpPr>
          <p:cNvPr id="48" name="Title 19">
            <a:extLst>
              <a:ext uri="{FF2B5EF4-FFF2-40B4-BE49-F238E27FC236}">
                <a16:creationId xmlns:a16="http://schemas.microsoft.com/office/drawing/2014/main" id="{5E42BC70-1A10-ED45-A211-1001657F22EC}"/>
              </a:ext>
            </a:extLst>
          </p:cNvPr>
          <p:cNvSpPr txBox="1">
            <a:spLocks/>
          </p:cNvSpPr>
          <p:nvPr/>
        </p:nvSpPr>
        <p:spPr>
          <a:xfrm>
            <a:off x="5531243" y="1914713"/>
            <a:ext cx="1917701" cy="328231"/>
          </a:xfrm>
          <a:prstGeom prst="rect">
            <a:avLst/>
          </a:prstGeom>
        </p:spPr>
        <p:txBody>
          <a:bodyPr vert="horz" lIns="0" tIns="0" rIns="0" bIns="0" rtlCol="0" anchor="t" anchorCtr="0">
            <a:spAutoFit/>
          </a:bodyPr>
          <a:lstStyle>
            <a:defPPr>
              <a:defRPr lang="en-US"/>
            </a:defPPr>
            <a:lvl1pPr defTabSz="685800">
              <a:lnSpc>
                <a:spcPct val="100000"/>
              </a:lnSpc>
              <a:spcBef>
                <a:spcPct val="0"/>
              </a:spcBef>
              <a:buNone/>
              <a:defRPr sz="1600" b="1">
                <a:solidFill>
                  <a:schemeClr val="bg1"/>
                </a:solidFill>
                <a:ea typeface="+mj-ea"/>
                <a:cs typeface="+mj-cs"/>
              </a:defRPr>
            </a:lvl1pPr>
          </a:lstStyle>
          <a:p>
            <a:r>
              <a:rPr lang="en-US" sz="2133" dirty="0"/>
              <a:t>Add title here</a:t>
            </a:r>
          </a:p>
        </p:txBody>
      </p:sp>
      <p:sp>
        <p:nvSpPr>
          <p:cNvPr id="55" name="Content Placeholder 4">
            <a:extLst>
              <a:ext uri="{FF2B5EF4-FFF2-40B4-BE49-F238E27FC236}">
                <a16:creationId xmlns:a16="http://schemas.microsoft.com/office/drawing/2014/main" id="{2597DFEC-5DFD-497D-8672-D1C0B4FCDB2A}"/>
              </a:ext>
            </a:extLst>
          </p:cNvPr>
          <p:cNvSpPr txBox="1">
            <a:spLocks/>
          </p:cNvSpPr>
          <p:nvPr/>
        </p:nvSpPr>
        <p:spPr>
          <a:xfrm>
            <a:off x="482184" y="1463904"/>
            <a:ext cx="3311759" cy="3551921"/>
          </a:xfrm>
          <a:prstGeom prst="rect">
            <a:avLst/>
          </a:prstGeom>
        </p:spPr>
        <p:txBody>
          <a:bodyPr lIns="0" tIns="0" rIns="0" bIns="0"/>
          <a:lstStyle>
            <a:lvl1pPr marL="171450" indent="-171450" algn="l" defTabSz="685800" rtl="0" eaLnBrk="1" latinLnBrk="0" hangingPunct="1">
              <a:lnSpc>
                <a:spcPct val="90000"/>
              </a:lnSpc>
              <a:spcBef>
                <a:spcPts val="75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1pPr>
            <a:lvl2pPr marL="4000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400" kern="1200">
                <a:solidFill>
                  <a:schemeClr val="tx1"/>
                </a:solidFill>
                <a:latin typeface="+mn-lt"/>
                <a:ea typeface="+mn-ea"/>
                <a:cs typeface="+mn-cs"/>
              </a:defRPr>
            </a:lvl2pPr>
            <a:lvl3pPr marL="6286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200" kern="1200">
                <a:solidFill>
                  <a:schemeClr val="tx1"/>
                </a:solidFill>
                <a:latin typeface="+mn-lt"/>
                <a:ea typeface="+mn-ea"/>
                <a:cs typeface="+mn-cs"/>
              </a:defRPr>
            </a:lvl3pPr>
            <a:lvl4pPr marL="8572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100" kern="1200">
                <a:solidFill>
                  <a:schemeClr val="tx1"/>
                </a:solidFill>
                <a:latin typeface="+mn-lt"/>
                <a:ea typeface="+mn-ea"/>
                <a:cs typeface="+mn-cs"/>
              </a:defRPr>
            </a:lvl4pPr>
            <a:lvl5pPr marL="10858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0" lvl="0" algn="ctr">
              <a:lnSpc>
                <a:spcPct val="107000"/>
              </a:lnSpc>
              <a:spcBef>
                <a:spcPts val="0"/>
              </a:spcBef>
              <a:spcAft>
                <a:spcPts val="800"/>
              </a:spcAft>
              <a:buFont typeface="Wingdings" panose="05000000000000000000" pitchFamily="2" charset="2"/>
              <a:buChar char="ü"/>
            </a:pPr>
            <a:r>
              <a:rPr lang="en-US" dirty="0">
                <a:solidFill>
                  <a:srgbClr val="000000"/>
                </a:solidFill>
                <a:effectLst/>
                <a:latin typeface="Artifakt ElementOfc"/>
                <a:ea typeface="Calibri" panose="020F0502020204030204" pitchFamily="34" charset="0"/>
                <a:cs typeface="Times New Roman" panose="02020603050405020304" pitchFamily="18" charset="0"/>
              </a:rPr>
              <a:t>Invoice </a:t>
            </a:r>
            <a:r>
              <a:rPr lang="en-US" dirty="0">
                <a:solidFill>
                  <a:srgbClr val="000000"/>
                </a:solidFill>
                <a:latin typeface="Artifakt ElementOfc"/>
                <a:ea typeface="Calibri" panose="020F0502020204030204" pitchFamily="34" charset="0"/>
                <a:cs typeface="Times New Roman" panose="02020603050405020304" pitchFamily="18" charset="0"/>
              </a:rPr>
              <a:t>is issued and</a:t>
            </a:r>
            <a:r>
              <a:rPr lang="en-US" dirty="0">
                <a:solidFill>
                  <a:srgbClr val="000000"/>
                </a:solidFill>
                <a:effectLst/>
                <a:latin typeface="Artifakt ElementOfc"/>
                <a:ea typeface="Calibri" panose="020F0502020204030204" pitchFamily="34" charset="0"/>
                <a:cs typeface="Times New Roman" panose="02020603050405020304" pitchFamily="18" charset="0"/>
              </a:rPr>
              <a:t> sent to the ALP candidate.</a:t>
            </a:r>
          </a:p>
          <a:p>
            <a:pPr marR="0" lvl="0" algn="ctr">
              <a:lnSpc>
                <a:spcPct val="107000"/>
              </a:lnSpc>
              <a:spcBef>
                <a:spcPts val="0"/>
              </a:spcBef>
              <a:spcAft>
                <a:spcPts val="800"/>
              </a:spcAft>
              <a:buFont typeface="Wingdings" panose="05000000000000000000" pitchFamily="2" charset="2"/>
              <a:buChar char="ü"/>
            </a:pPr>
            <a:r>
              <a:rPr lang="en-US" dirty="0">
                <a:solidFill>
                  <a:srgbClr val="000000"/>
                </a:solidFill>
                <a:effectLst/>
                <a:latin typeface="Artifakt ElementOfc"/>
                <a:ea typeface="Calibri" panose="020F0502020204030204" pitchFamily="34" charset="0"/>
                <a:cs typeface="Times New Roman" panose="02020603050405020304" pitchFamily="18" charset="0"/>
              </a:rPr>
              <a:t>Check that the Legal Contact has been added in PDB with correct </a:t>
            </a:r>
            <a:r>
              <a:rPr lang="en-US" dirty="0">
                <a:solidFill>
                  <a:srgbClr val="000000"/>
                </a:solidFill>
                <a:latin typeface="Artifakt ElementOfc"/>
                <a:ea typeface="Calibri" panose="020F0502020204030204" pitchFamily="34" charset="0"/>
                <a:cs typeface="Times New Roman" panose="02020603050405020304" pitchFamily="18" charset="0"/>
              </a:rPr>
              <a:t>role access</a:t>
            </a:r>
            <a:endParaRPr lang="en-US" dirty="0">
              <a:solidFill>
                <a:srgbClr val="000000"/>
              </a:solidFill>
              <a:effectLst/>
              <a:latin typeface="Artifakt ElementOfc"/>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buFont typeface="Wingdings" panose="05000000000000000000" pitchFamily="2" charset="2"/>
              <a:buChar char="ü"/>
            </a:pPr>
            <a:r>
              <a:rPr lang="en-US" dirty="0">
                <a:solidFill>
                  <a:srgbClr val="000000"/>
                </a:solidFill>
                <a:latin typeface="Artifakt ElementOfc"/>
                <a:ea typeface="Calibri" panose="020F0502020204030204" pitchFamily="34" charset="0"/>
                <a:cs typeface="Times New Roman" panose="02020603050405020304" pitchFamily="18" charset="0"/>
              </a:rPr>
              <a:t>Change Partner Type Status from </a:t>
            </a:r>
            <a:r>
              <a:rPr lang="en-US" b="1" dirty="0">
                <a:solidFill>
                  <a:srgbClr val="000000"/>
                </a:solidFill>
                <a:latin typeface="Artifakt ElementOfc"/>
                <a:ea typeface="Calibri" panose="020F0502020204030204" pitchFamily="34" charset="0"/>
                <a:cs typeface="Times New Roman" panose="02020603050405020304" pitchFamily="18" charset="0"/>
              </a:rPr>
              <a:t>Opportunity</a:t>
            </a:r>
            <a:r>
              <a:rPr lang="en-US" dirty="0">
                <a:solidFill>
                  <a:srgbClr val="000000"/>
                </a:solidFill>
                <a:latin typeface="Artifakt ElementOfc"/>
                <a:ea typeface="Calibri" panose="020F0502020204030204" pitchFamily="34" charset="0"/>
                <a:cs typeface="Times New Roman" panose="02020603050405020304" pitchFamily="18" charset="0"/>
              </a:rPr>
              <a:t> to </a:t>
            </a:r>
            <a:r>
              <a:rPr lang="en-US" b="1" dirty="0">
                <a:solidFill>
                  <a:srgbClr val="000000"/>
                </a:solidFill>
                <a:latin typeface="Artifakt ElementOfc"/>
                <a:ea typeface="Calibri" panose="020F0502020204030204" pitchFamily="34" charset="0"/>
                <a:cs typeface="Times New Roman" panose="02020603050405020304" pitchFamily="18" charset="0"/>
              </a:rPr>
              <a:t>Pending</a:t>
            </a:r>
            <a:r>
              <a:rPr lang="en-US" dirty="0">
                <a:solidFill>
                  <a:srgbClr val="000000"/>
                </a:solidFill>
                <a:latin typeface="Artifakt ElementOfc"/>
                <a:ea typeface="Calibri" panose="020F0502020204030204" pitchFamily="34" charset="0"/>
                <a:cs typeface="Times New Roman" panose="02020603050405020304" pitchFamily="18" charset="0"/>
              </a:rPr>
              <a:t>, to generate Electronic Agreement in PDB</a:t>
            </a:r>
            <a:endParaRPr lang="en-US" dirty="0">
              <a:effectLst/>
              <a:latin typeface="Artifakt ElementOfc"/>
              <a:ea typeface="Calibri" panose="020F0502020204030204" pitchFamily="34" charset="0"/>
              <a:cs typeface="Wingdings" panose="05000000000000000000" pitchFamily="2" charset="2"/>
            </a:endParaRPr>
          </a:p>
          <a:p>
            <a:pPr algn="ctr">
              <a:buFont typeface="Wingdings" panose="05000000000000000000" pitchFamily="2" charset="2"/>
              <a:buChar char="ü"/>
            </a:pPr>
            <a:r>
              <a:rPr lang="en-US" dirty="0">
                <a:solidFill>
                  <a:srgbClr val="000000"/>
                </a:solidFill>
                <a:effectLst/>
                <a:latin typeface="Artifakt ElementOfc"/>
                <a:ea typeface="Calibri" panose="020F0502020204030204" pitchFamily="34" charset="0"/>
                <a:cs typeface="Times New Roman" panose="02020603050405020304" pitchFamily="18" charset="0"/>
              </a:rPr>
              <a:t>Legal Contact will receive email with instructions on how to sign the Agreement in PDB</a:t>
            </a:r>
          </a:p>
          <a:p>
            <a:pPr algn="ctr">
              <a:buFont typeface="Wingdings" panose="05000000000000000000" pitchFamily="2" charset="2"/>
              <a:buChar char="ü"/>
            </a:pPr>
            <a:r>
              <a:rPr lang="en-US" dirty="0">
                <a:solidFill>
                  <a:srgbClr val="000000"/>
                </a:solidFill>
                <a:latin typeface="Artifakt ElementOfc"/>
                <a:ea typeface="Calibri" panose="020F0502020204030204" pitchFamily="34" charset="0"/>
                <a:cs typeface="Times New Roman" panose="02020603050405020304" pitchFamily="18" charset="0"/>
              </a:rPr>
              <a:t>After Agreement has been signed, ask for Approval from Autodesk to the Distributor Support Team</a:t>
            </a:r>
            <a:endParaRPr lang="en-US" dirty="0">
              <a:solidFill>
                <a:srgbClr val="000000"/>
              </a:solidFill>
              <a:effectLst/>
              <a:latin typeface="Artifakt ElementOfc"/>
              <a:ea typeface="Calibri" panose="020F0502020204030204" pitchFamily="34" charset="0"/>
              <a:cs typeface="Times New Roman" panose="02020603050405020304" pitchFamily="18" charset="0"/>
            </a:endParaRPr>
          </a:p>
          <a:p>
            <a:pPr algn="ctr">
              <a:buFont typeface="Wingdings" panose="05000000000000000000" pitchFamily="2" charset="2"/>
              <a:buChar char="ü"/>
            </a:pPr>
            <a:endParaRPr lang="en-US" sz="1600" dirty="0">
              <a:latin typeface="Artifakt ElementOfc"/>
            </a:endParaRPr>
          </a:p>
        </p:txBody>
      </p:sp>
      <p:sp>
        <p:nvSpPr>
          <p:cNvPr id="49" name="Title 19">
            <a:extLst>
              <a:ext uri="{FF2B5EF4-FFF2-40B4-BE49-F238E27FC236}">
                <a16:creationId xmlns:a16="http://schemas.microsoft.com/office/drawing/2014/main" id="{6E199419-91EE-3648-9911-FBB5A74A3EFC}"/>
              </a:ext>
            </a:extLst>
          </p:cNvPr>
          <p:cNvSpPr txBox="1">
            <a:spLocks/>
          </p:cNvSpPr>
          <p:nvPr/>
        </p:nvSpPr>
        <p:spPr>
          <a:xfrm>
            <a:off x="9412632" y="1906800"/>
            <a:ext cx="1917701" cy="328231"/>
          </a:xfrm>
          <a:prstGeom prst="rect">
            <a:avLst/>
          </a:prstGeom>
        </p:spPr>
        <p:txBody>
          <a:bodyPr vert="horz" lIns="0" tIns="0" rIns="0" bIns="0" rtlCol="0" anchor="t" anchorCtr="0">
            <a:spAutoFit/>
          </a:bodyPr>
          <a:lstStyle>
            <a:defPPr>
              <a:defRPr lang="en-US"/>
            </a:defPPr>
            <a:lvl1pPr defTabSz="685800">
              <a:lnSpc>
                <a:spcPct val="100000"/>
              </a:lnSpc>
              <a:spcBef>
                <a:spcPct val="0"/>
              </a:spcBef>
              <a:buNone/>
              <a:defRPr sz="1600" b="1">
                <a:solidFill>
                  <a:schemeClr val="bg1"/>
                </a:solidFill>
                <a:ea typeface="+mj-ea"/>
                <a:cs typeface="+mj-cs"/>
              </a:defRPr>
            </a:lvl1pPr>
          </a:lstStyle>
          <a:p>
            <a:r>
              <a:rPr lang="en-US" sz="2133" dirty="0"/>
              <a:t>Add title here</a:t>
            </a:r>
          </a:p>
        </p:txBody>
      </p:sp>
      <p:sp>
        <p:nvSpPr>
          <p:cNvPr id="56" name="Content Placeholder 4">
            <a:extLst>
              <a:ext uri="{FF2B5EF4-FFF2-40B4-BE49-F238E27FC236}">
                <a16:creationId xmlns:a16="http://schemas.microsoft.com/office/drawing/2014/main" id="{7AC54A78-5B8C-40AD-9F0B-8379F9E17D14}"/>
              </a:ext>
            </a:extLst>
          </p:cNvPr>
          <p:cNvSpPr txBox="1">
            <a:spLocks/>
          </p:cNvSpPr>
          <p:nvPr/>
        </p:nvSpPr>
        <p:spPr>
          <a:xfrm>
            <a:off x="4197048" y="1463904"/>
            <a:ext cx="3311759" cy="4530945"/>
          </a:xfrm>
          <a:prstGeom prst="rect">
            <a:avLst/>
          </a:prstGeom>
        </p:spPr>
        <p:txBody>
          <a:bodyPr lIns="0" tIns="0" rIns="0" bIns="0"/>
          <a:lstStyle>
            <a:lvl1pPr marL="171450" indent="-171450" algn="l" defTabSz="685800" rtl="0" eaLnBrk="1" latinLnBrk="0" hangingPunct="1">
              <a:lnSpc>
                <a:spcPct val="90000"/>
              </a:lnSpc>
              <a:spcBef>
                <a:spcPts val="75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1pPr>
            <a:lvl2pPr marL="4000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400" kern="1200">
                <a:solidFill>
                  <a:schemeClr val="tx1"/>
                </a:solidFill>
                <a:latin typeface="+mn-lt"/>
                <a:ea typeface="+mn-ea"/>
                <a:cs typeface="+mn-cs"/>
              </a:defRPr>
            </a:lvl2pPr>
            <a:lvl3pPr marL="6286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200" kern="1200">
                <a:solidFill>
                  <a:schemeClr val="tx1"/>
                </a:solidFill>
                <a:latin typeface="+mn-lt"/>
                <a:ea typeface="+mn-ea"/>
                <a:cs typeface="+mn-cs"/>
              </a:defRPr>
            </a:lvl3pPr>
            <a:lvl4pPr marL="8572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100" kern="1200">
                <a:solidFill>
                  <a:schemeClr val="tx1"/>
                </a:solidFill>
                <a:latin typeface="+mn-lt"/>
                <a:ea typeface="+mn-ea"/>
                <a:cs typeface="+mn-cs"/>
              </a:defRPr>
            </a:lvl4pPr>
            <a:lvl5pPr marL="1085850" indent="-171450" algn="l" defTabSz="685800" rtl="0" eaLnBrk="1" latinLnBrk="0" hangingPunct="1">
              <a:lnSpc>
                <a:spcPct val="90000"/>
              </a:lnSpc>
              <a:spcBef>
                <a:spcPts val="375"/>
              </a:spcBef>
              <a:buClr>
                <a:schemeClr val="bg1">
                  <a:lumMod val="75000"/>
                </a:schemeClr>
              </a:buClr>
              <a:buFont typeface="Wingdings" panose="05000000000000000000" pitchFamily="2" charset="2"/>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ctr">
              <a:lnSpc>
                <a:spcPct val="107000"/>
              </a:lnSpc>
              <a:spcBef>
                <a:spcPts val="0"/>
              </a:spcBef>
              <a:spcAft>
                <a:spcPts val="0"/>
              </a:spcAft>
              <a:buFont typeface="Wingdings" panose="05000000000000000000" pitchFamily="2" charset="2"/>
              <a:buChar char=""/>
            </a:pPr>
            <a:r>
              <a:rPr lang="en-US" sz="1500" dirty="0">
                <a:solidFill>
                  <a:srgbClr val="000000"/>
                </a:solidFill>
                <a:effectLst/>
                <a:latin typeface="Artifakt ElementOfc"/>
                <a:ea typeface="Calibri" panose="020F0502020204030204" pitchFamily="34" charset="0"/>
                <a:cs typeface="Times New Roman" panose="02020603050405020304" pitchFamily="18" charset="0"/>
              </a:rPr>
              <a:t>Distributor to call and/or email Partner to confirm receipt of payment and signed agreement.</a:t>
            </a:r>
          </a:p>
          <a:p>
            <a:pPr marL="342900" marR="0" lvl="0" indent="-342900" algn="ctr">
              <a:lnSpc>
                <a:spcPct val="107000"/>
              </a:lnSpc>
              <a:spcBef>
                <a:spcPts val="0"/>
              </a:spcBef>
              <a:spcAft>
                <a:spcPts val="0"/>
              </a:spcAft>
              <a:buFont typeface="Wingdings" panose="05000000000000000000" pitchFamily="2" charset="2"/>
              <a:buChar char=""/>
            </a:pPr>
            <a:endParaRPr lang="en-US" sz="1500" dirty="0">
              <a:effectLst/>
              <a:latin typeface="Artifakt ElementOfc"/>
              <a:ea typeface="Calibri" panose="020F0502020204030204" pitchFamily="34" charset="0"/>
              <a:cs typeface="Wingdings" panose="05000000000000000000" pitchFamily="2" charset="2"/>
            </a:endParaRPr>
          </a:p>
          <a:p>
            <a:pPr marL="342900" marR="0" lvl="0" indent="-342900" algn="ctr">
              <a:lnSpc>
                <a:spcPct val="107000"/>
              </a:lnSpc>
              <a:spcBef>
                <a:spcPts val="0"/>
              </a:spcBef>
              <a:spcAft>
                <a:spcPts val="0"/>
              </a:spcAft>
              <a:buFont typeface="Wingdings" panose="05000000000000000000" pitchFamily="2" charset="2"/>
              <a:buChar char=""/>
            </a:pPr>
            <a:r>
              <a:rPr lang="en-US" sz="1500" dirty="0">
                <a:solidFill>
                  <a:srgbClr val="000000"/>
                </a:solidFill>
                <a:effectLst/>
                <a:latin typeface="Artifakt ElementOfc"/>
                <a:ea typeface="Calibri" panose="020F0502020204030204" pitchFamily="34" charset="0"/>
                <a:cs typeface="Times New Roman" panose="02020603050405020304" pitchFamily="18" charset="0"/>
              </a:rPr>
              <a:t>Add </a:t>
            </a:r>
            <a:r>
              <a:rPr lang="en-US" sz="1500" dirty="0">
                <a:solidFill>
                  <a:srgbClr val="000000"/>
                </a:solidFill>
                <a:latin typeface="Artifakt ElementOfc"/>
                <a:ea typeface="Calibri" panose="020F0502020204030204" pitchFamily="34" charset="0"/>
                <a:cs typeface="Times New Roman" panose="02020603050405020304" pitchFamily="18" charset="0"/>
              </a:rPr>
              <a:t>payment information</a:t>
            </a:r>
            <a:r>
              <a:rPr lang="en-US" sz="1500" dirty="0">
                <a:solidFill>
                  <a:srgbClr val="000000"/>
                </a:solidFill>
                <a:effectLst/>
                <a:latin typeface="Artifakt ElementOfc"/>
                <a:ea typeface="Calibri" panose="020F0502020204030204" pitchFamily="34" charset="0"/>
                <a:cs typeface="Times New Roman" panose="02020603050405020304" pitchFamily="18" charset="0"/>
              </a:rPr>
              <a:t> to the Fee Management Module in Partner Database (PDB)</a:t>
            </a:r>
          </a:p>
          <a:p>
            <a:pPr marL="342900" marR="0" lvl="0" indent="-342900" algn="ctr">
              <a:lnSpc>
                <a:spcPct val="107000"/>
              </a:lnSpc>
              <a:spcBef>
                <a:spcPts val="0"/>
              </a:spcBef>
              <a:spcAft>
                <a:spcPts val="0"/>
              </a:spcAft>
              <a:buFont typeface="Wingdings" panose="05000000000000000000" pitchFamily="2" charset="2"/>
              <a:buChar char=""/>
            </a:pPr>
            <a:endParaRPr lang="en-US" sz="1500" dirty="0">
              <a:effectLst/>
              <a:latin typeface="Artifakt ElementOfc"/>
              <a:ea typeface="Calibri" panose="020F0502020204030204" pitchFamily="34" charset="0"/>
              <a:cs typeface="Wingdings" panose="05000000000000000000" pitchFamily="2" charset="2"/>
            </a:endParaRPr>
          </a:p>
          <a:p>
            <a:pPr marL="342900" marR="0" lvl="0" indent="-342900" algn="ctr">
              <a:lnSpc>
                <a:spcPct val="107000"/>
              </a:lnSpc>
              <a:spcBef>
                <a:spcPts val="0"/>
              </a:spcBef>
              <a:spcAft>
                <a:spcPts val="0"/>
              </a:spcAft>
              <a:buFont typeface="Wingdings" panose="05000000000000000000" pitchFamily="2" charset="2"/>
              <a:buChar char=""/>
            </a:pPr>
            <a:r>
              <a:rPr lang="en-US" sz="1500" dirty="0">
                <a:solidFill>
                  <a:srgbClr val="000000"/>
                </a:solidFill>
                <a:effectLst/>
                <a:latin typeface="Artifakt ElementOfc"/>
                <a:ea typeface="Calibri" panose="020F0502020204030204" pitchFamily="34" charset="0"/>
                <a:cs typeface="Times New Roman" panose="02020603050405020304" pitchFamily="18" charset="0"/>
              </a:rPr>
              <a:t>Add payment tracking in the distributor dashboard – needs to match the PDB Fee Management module </a:t>
            </a:r>
          </a:p>
          <a:p>
            <a:pPr marL="342900" marR="0" lvl="0" indent="-342900" algn="ctr">
              <a:lnSpc>
                <a:spcPct val="107000"/>
              </a:lnSpc>
              <a:spcBef>
                <a:spcPts val="0"/>
              </a:spcBef>
              <a:spcAft>
                <a:spcPts val="0"/>
              </a:spcAft>
              <a:buFont typeface="Wingdings" panose="05000000000000000000" pitchFamily="2" charset="2"/>
              <a:buChar char=""/>
            </a:pPr>
            <a:endParaRPr lang="en-US" sz="1500" dirty="0">
              <a:effectLst/>
              <a:latin typeface="Artifakt ElementOfc"/>
              <a:ea typeface="Calibri" panose="020F0502020204030204" pitchFamily="34" charset="0"/>
              <a:cs typeface="Wingdings" panose="05000000000000000000" pitchFamily="2" charset="2"/>
            </a:endParaRPr>
          </a:p>
          <a:p>
            <a:pPr marL="342900" marR="0" lvl="0" indent="-342900" algn="ctr">
              <a:lnSpc>
                <a:spcPct val="107000"/>
              </a:lnSpc>
              <a:spcBef>
                <a:spcPts val="0"/>
              </a:spcBef>
              <a:spcAft>
                <a:spcPts val="0"/>
              </a:spcAft>
              <a:buFont typeface="Wingdings" panose="05000000000000000000" pitchFamily="2" charset="2"/>
              <a:buChar char=""/>
            </a:pPr>
            <a:r>
              <a:rPr lang="en-US" sz="1500" dirty="0">
                <a:solidFill>
                  <a:srgbClr val="000000"/>
                </a:solidFill>
                <a:effectLst/>
                <a:latin typeface="Artifakt ElementOfc"/>
                <a:ea typeface="Calibri" panose="020F0502020204030204" pitchFamily="34" charset="0"/>
                <a:cs typeface="Times New Roman" panose="02020603050405020304" pitchFamily="18" charset="0"/>
              </a:rPr>
              <a:t>Add ‘FYXX Activated’ entry to PDB Site Journal and ORG Journal Entries.</a:t>
            </a:r>
          </a:p>
          <a:p>
            <a:pPr marL="342900" marR="0" lvl="0" indent="-342900" algn="ctr">
              <a:lnSpc>
                <a:spcPct val="107000"/>
              </a:lnSpc>
              <a:spcBef>
                <a:spcPts val="0"/>
              </a:spcBef>
              <a:spcAft>
                <a:spcPts val="0"/>
              </a:spcAft>
              <a:buFont typeface="Wingdings" panose="05000000000000000000" pitchFamily="2" charset="2"/>
              <a:buChar char=""/>
            </a:pPr>
            <a:endParaRPr lang="en-US" sz="1500" dirty="0">
              <a:effectLst/>
              <a:latin typeface="Artifakt ElementOfc"/>
              <a:ea typeface="Calibri" panose="020F0502020204030204" pitchFamily="34" charset="0"/>
              <a:cs typeface="Wingdings" panose="05000000000000000000" pitchFamily="2" charset="2"/>
            </a:endParaRPr>
          </a:p>
          <a:p>
            <a:pPr marL="342900" marR="0" lvl="0" indent="-342900" algn="ctr">
              <a:lnSpc>
                <a:spcPct val="107000"/>
              </a:lnSpc>
              <a:spcBef>
                <a:spcPts val="0"/>
              </a:spcBef>
              <a:spcAft>
                <a:spcPts val="800"/>
              </a:spcAft>
              <a:buFont typeface="Wingdings" panose="05000000000000000000" pitchFamily="2" charset="2"/>
              <a:buChar char=""/>
            </a:pPr>
            <a:r>
              <a:rPr lang="en-US" sz="1500" dirty="0">
                <a:solidFill>
                  <a:srgbClr val="000000"/>
                </a:solidFill>
                <a:effectLst/>
                <a:latin typeface="Artifakt ElementOfc"/>
                <a:ea typeface="Calibri" panose="020F0502020204030204" pitchFamily="34" charset="0"/>
                <a:cs typeface="Times New Roman" panose="02020603050405020304" pitchFamily="18" charset="0"/>
              </a:rPr>
              <a:t>Change Site(s) Status in (PDB) from </a:t>
            </a:r>
            <a:r>
              <a:rPr lang="en-US" sz="1500" b="1" dirty="0">
                <a:solidFill>
                  <a:srgbClr val="000000"/>
                </a:solidFill>
                <a:effectLst/>
                <a:latin typeface="Artifakt ElementOfc"/>
                <a:ea typeface="Calibri" panose="020F0502020204030204" pitchFamily="34" charset="0"/>
                <a:cs typeface="Times New Roman" panose="02020603050405020304" pitchFamily="18" charset="0"/>
              </a:rPr>
              <a:t>Pending</a:t>
            </a:r>
            <a:r>
              <a:rPr lang="en-US" sz="1500" dirty="0">
                <a:solidFill>
                  <a:srgbClr val="000000"/>
                </a:solidFill>
                <a:effectLst/>
                <a:latin typeface="Artifakt ElementOfc"/>
                <a:ea typeface="Calibri" panose="020F0502020204030204" pitchFamily="34" charset="0"/>
                <a:cs typeface="Times New Roman" panose="02020603050405020304" pitchFamily="18" charset="0"/>
              </a:rPr>
              <a:t> to </a:t>
            </a:r>
            <a:r>
              <a:rPr lang="en-US" sz="1500" b="1" dirty="0">
                <a:solidFill>
                  <a:srgbClr val="000000"/>
                </a:solidFill>
                <a:effectLst/>
                <a:latin typeface="Artifakt ElementOfc"/>
                <a:ea typeface="Calibri" panose="020F0502020204030204" pitchFamily="34" charset="0"/>
                <a:cs typeface="Times New Roman" panose="02020603050405020304" pitchFamily="18" charset="0"/>
              </a:rPr>
              <a:t>Active</a:t>
            </a:r>
            <a:r>
              <a:rPr lang="en-US" sz="1500" dirty="0">
                <a:solidFill>
                  <a:srgbClr val="000000"/>
                </a:solidFill>
                <a:effectLst/>
                <a:latin typeface="Artifakt ElementOfc"/>
                <a:ea typeface="Calibri" panose="020F0502020204030204" pitchFamily="34" charset="0"/>
                <a:cs typeface="Times New Roman" panose="02020603050405020304" pitchFamily="18" charset="0"/>
              </a:rPr>
              <a:t>. </a:t>
            </a:r>
            <a:endParaRPr lang="en-US" sz="1500" dirty="0">
              <a:latin typeface="Artifakt ElementOfc"/>
            </a:endParaRPr>
          </a:p>
        </p:txBody>
      </p:sp>
      <p:sp>
        <p:nvSpPr>
          <p:cNvPr id="7" name="Rectangle 6">
            <a:extLst>
              <a:ext uri="{FF2B5EF4-FFF2-40B4-BE49-F238E27FC236}">
                <a16:creationId xmlns:a16="http://schemas.microsoft.com/office/drawing/2014/main" id="{10C315C3-3CFF-E016-ACDA-4C4F9B7F2569}"/>
              </a:ext>
              <a:ext uri="{C183D7F6-B498-43B3-948B-1728B52AA6E4}">
                <adec:decorative xmlns:adec="http://schemas.microsoft.com/office/drawing/2017/decorative" val="1"/>
              </a:ext>
            </a:extLst>
          </p:cNvPr>
          <p:cNvSpPr/>
          <p:nvPr/>
        </p:nvSpPr>
        <p:spPr>
          <a:xfrm>
            <a:off x="836201" y="419058"/>
            <a:ext cx="2617200" cy="731520"/>
          </a:xfrm>
          <a:prstGeom prst="rect">
            <a:avLst/>
          </a:prstGeom>
          <a:solidFill>
            <a:srgbClr val="2BC275"/>
          </a:solidFill>
          <a:ln w="9525" cap="flat" cmpd="sng" algn="ctr">
            <a:noFill/>
            <a:prstDash val="solid"/>
            <a:miter lim="800000"/>
          </a:ln>
          <a:effectLst/>
        </p:spPr>
        <p:txBody>
          <a:bodyPr rtlCol="0" anchor="ctr"/>
          <a:lstStyle/>
          <a:p>
            <a:pPr algn="ctr" defTabSz="457200">
              <a:defRPr/>
            </a:pPr>
            <a:endParaRPr kumimoji="0" lang="en-US" sz="1800" b="0" i="0" u="none" strike="noStrike" kern="0" cap="none" spc="0" normalizeH="0" baseline="0" noProof="0" dirty="0">
              <a:ln>
                <a:noFill/>
              </a:ln>
              <a:solidFill>
                <a:srgbClr val="FFFFFF"/>
              </a:solidFill>
              <a:effectLst/>
              <a:uLnTx/>
              <a:uFillTx/>
              <a:latin typeface="Artifakt ElementOfc"/>
            </a:endParaRPr>
          </a:p>
          <a:p>
            <a:pPr algn="ctr" defTabSz="457200">
              <a:defRPr/>
            </a:pPr>
            <a:r>
              <a:rPr kumimoji="0" lang="en-US" sz="1800" b="0" i="0" u="none" strike="noStrike" kern="0" cap="none" spc="0" normalizeH="0" baseline="0" noProof="0" dirty="0">
                <a:ln>
                  <a:noFill/>
                </a:ln>
                <a:solidFill>
                  <a:srgbClr val="FFFFFF"/>
                </a:solidFill>
                <a:effectLst/>
                <a:uLnTx/>
                <a:uFillTx/>
                <a:latin typeface="Artifakt ElementOfc"/>
              </a:rPr>
              <a:t>Distributor issues documents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tifakt ElementOfc"/>
            </a:endParaRPr>
          </a:p>
        </p:txBody>
      </p:sp>
      <p:sp>
        <p:nvSpPr>
          <p:cNvPr id="8" name="Rectangle 7">
            <a:extLst>
              <a:ext uri="{FF2B5EF4-FFF2-40B4-BE49-F238E27FC236}">
                <a16:creationId xmlns:a16="http://schemas.microsoft.com/office/drawing/2014/main" id="{B6260C99-1DF7-1236-53DB-2EED25FFFFF3}"/>
              </a:ext>
              <a:ext uri="{C183D7F6-B498-43B3-948B-1728B52AA6E4}">
                <adec:decorative xmlns:adec="http://schemas.microsoft.com/office/drawing/2017/decorative" val="1"/>
              </a:ext>
            </a:extLst>
          </p:cNvPr>
          <p:cNvSpPr/>
          <p:nvPr/>
        </p:nvSpPr>
        <p:spPr>
          <a:xfrm>
            <a:off x="4582970" y="419058"/>
            <a:ext cx="2617200" cy="731520"/>
          </a:xfrm>
          <a:prstGeom prst="rect">
            <a:avLst/>
          </a:prstGeom>
          <a:solidFill>
            <a:srgbClr val="5F60FF"/>
          </a:solidFill>
          <a:ln w="9525" cap="flat" cmpd="sng" algn="ctr">
            <a:noFill/>
            <a:prstDash val="solid"/>
            <a:miter lim="800000"/>
          </a:ln>
          <a:effectLst/>
        </p:spPr>
        <p:txBody>
          <a:bodyPr rtlCol="0" anchor="ctr"/>
          <a:lstStyle/>
          <a:p>
            <a:pPr algn="ctr" defTabSz="457200">
              <a:defRPr/>
            </a:pPr>
            <a:endParaRPr kumimoji="0" lang="en-US" sz="1800" b="0" i="0" u="none" strike="noStrike" kern="0" cap="none" spc="0" normalizeH="0" baseline="0" noProof="0" dirty="0">
              <a:ln>
                <a:noFill/>
              </a:ln>
              <a:solidFill>
                <a:srgbClr val="FFFFFF"/>
              </a:solidFill>
              <a:effectLst/>
              <a:uLnTx/>
              <a:uFillTx/>
              <a:latin typeface="Artifakt ElementOfc"/>
            </a:endParaRPr>
          </a:p>
          <a:p>
            <a:pPr algn="ctr" defTabSz="457200">
              <a:defRPr/>
            </a:pPr>
            <a:r>
              <a:rPr kumimoji="0" lang="en-US" sz="1800" b="0" i="0" u="none" strike="noStrike" kern="0" cap="none" spc="0" normalizeH="0" baseline="0" noProof="0" dirty="0">
                <a:ln>
                  <a:noFill/>
                </a:ln>
                <a:solidFill>
                  <a:srgbClr val="FFFFFF"/>
                </a:solidFill>
                <a:effectLst/>
                <a:uLnTx/>
                <a:uFillTx/>
                <a:latin typeface="Artifakt ElementOfc"/>
              </a:rPr>
              <a:t>Distributor has received confirmation </a:t>
            </a:r>
          </a:p>
          <a:p>
            <a:pPr algn="ctr" defTabSz="457200">
              <a:defRPr/>
            </a:pPr>
            <a:endParaRPr kumimoji="0" lang="en-US" sz="1800" b="0" i="0" u="none" strike="noStrike" kern="0" cap="none" spc="0" normalizeH="0" baseline="0" noProof="0" dirty="0">
              <a:ln>
                <a:noFill/>
              </a:ln>
              <a:solidFill>
                <a:srgbClr val="FFFFFF"/>
              </a:solidFill>
              <a:effectLst/>
              <a:uLnTx/>
              <a:uFillTx/>
              <a:latin typeface="Artifakt ElementOfc"/>
            </a:endParaRPr>
          </a:p>
        </p:txBody>
      </p:sp>
      <p:sp>
        <p:nvSpPr>
          <p:cNvPr id="9" name="Rectangle 8">
            <a:extLst>
              <a:ext uri="{FF2B5EF4-FFF2-40B4-BE49-F238E27FC236}">
                <a16:creationId xmlns:a16="http://schemas.microsoft.com/office/drawing/2014/main" id="{91B694BA-D4D2-242A-BC7E-9805A5192DC4}"/>
              </a:ext>
              <a:ext uri="{C183D7F6-B498-43B3-948B-1728B52AA6E4}">
                <adec:decorative xmlns:adec="http://schemas.microsoft.com/office/drawing/2017/decorative" val="1"/>
              </a:ext>
            </a:extLst>
          </p:cNvPr>
          <p:cNvSpPr/>
          <p:nvPr/>
        </p:nvSpPr>
        <p:spPr>
          <a:xfrm>
            <a:off x="8440031" y="419058"/>
            <a:ext cx="2617200" cy="731520"/>
          </a:xfrm>
          <a:prstGeom prst="rect">
            <a:avLst/>
          </a:prstGeom>
          <a:solidFill>
            <a:srgbClr val="D74E26"/>
          </a:solidFill>
          <a:ln w="952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tifakt ElementOfc"/>
              </a:rPr>
              <a:t>Provision of access to tools</a:t>
            </a:r>
            <a:endParaRPr kumimoji="0" lang="en-US" sz="1800" b="0" i="0" u="none" strike="noStrike" kern="0" cap="none" spc="0" normalizeH="0" baseline="0" noProof="0" dirty="0">
              <a:ln>
                <a:noFill/>
              </a:ln>
              <a:solidFill>
                <a:srgbClr val="FFFFFF"/>
              </a:solidFill>
              <a:effectLst/>
              <a:uLnTx/>
              <a:uFillTx/>
              <a:latin typeface="Artifakt ElementOfc"/>
            </a:endParaRPr>
          </a:p>
        </p:txBody>
      </p:sp>
      <p:sp>
        <p:nvSpPr>
          <p:cNvPr id="4" name="TextBox 3">
            <a:extLst>
              <a:ext uri="{FF2B5EF4-FFF2-40B4-BE49-F238E27FC236}">
                <a16:creationId xmlns:a16="http://schemas.microsoft.com/office/drawing/2014/main" id="{A242A5C6-2F57-CEEE-5D5C-033CFDE24710}"/>
              </a:ext>
            </a:extLst>
          </p:cNvPr>
          <p:cNvSpPr txBox="1"/>
          <p:nvPr/>
        </p:nvSpPr>
        <p:spPr>
          <a:xfrm>
            <a:off x="8440031" y="1473608"/>
            <a:ext cx="2754317" cy="3416320"/>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Artifakt ElementOfc"/>
              </a:rPr>
              <a:t>Training Evaluation System (TES)</a:t>
            </a:r>
          </a:p>
          <a:p>
            <a:endParaRPr lang="en-US" dirty="0">
              <a:latin typeface="Artifakt ElementOfc"/>
            </a:endParaRPr>
          </a:p>
          <a:p>
            <a:pPr marL="285750" indent="-285750">
              <a:buFont typeface="Wingdings" panose="05000000000000000000" pitchFamily="2" charset="2"/>
              <a:buChar char="ü"/>
            </a:pPr>
            <a:r>
              <a:rPr lang="en-US" dirty="0">
                <a:latin typeface="Artifakt ElementOfc"/>
              </a:rPr>
              <a:t>Partner Center (PC) and Autodesk Learning Central (ALC)</a:t>
            </a:r>
          </a:p>
          <a:p>
            <a:endParaRPr lang="en-US" dirty="0">
              <a:latin typeface="Artifakt ElementOfc"/>
            </a:endParaRPr>
          </a:p>
          <a:p>
            <a:pPr marL="285750" indent="-285750">
              <a:buFont typeface="Wingdings" panose="05000000000000000000" pitchFamily="2" charset="2"/>
              <a:buChar char="ü"/>
            </a:pPr>
            <a:r>
              <a:rPr lang="en-US" dirty="0">
                <a:latin typeface="Artifakt ElementOfc"/>
              </a:rPr>
              <a:t>ALP Regional Portal </a:t>
            </a:r>
          </a:p>
          <a:p>
            <a:endParaRPr lang="en-US" dirty="0">
              <a:latin typeface="Artifakt ElementOfc"/>
            </a:endParaRPr>
          </a:p>
          <a:p>
            <a:pPr marL="285750" indent="-285750">
              <a:buFont typeface="Wingdings" panose="05000000000000000000" pitchFamily="2" charset="2"/>
              <a:buChar char="ü"/>
            </a:pPr>
            <a:r>
              <a:rPr lang="en-US" dirty="0">
                <a:latin typeface="Artifakt ElementOfc"/>
              </a:rPr>
              <a:t>Autodesk Account </a:t>
            </a:r>
          </a:p>
          <a:p>
            <a:endParaRPr lang="en-US" dirty="0">
              <a:latin typeface="Artifakt ElementOfc"/>
            </a:endParaRPr>
          </a:p>
          <a:p>
            <a:pPr marL="285750" indent="-285750">
              <a:buFont typeface="Wingdings" panose="05000000000000000000" pitchFamily="2" charset="2"/>
              <a:buChar char="ü"/>
            </a:pPr>
            <a:r>
              <a:rPr lang="en-US" dirty="0">
                <a:latin typeface="Artifakt ElementOfc"/>
              </a:rPr>
              <a:t>Annual Site Certificate</a:t>
            </a:r>
          </a:p>
        </p:txBody>
      </p:sp>
    </p:spTree>
    <p:extLst>
      <p:ext uri="{BB962C8B-B14F-4D97-AF65-F5344CB8AC3E}">
        <p14:creationId xmlns:p14="http://schemas.microsoft.com/office/powerpoint/2010/main" val="3571217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utodesk Theme">
  <a:themeElements>
    <a:clrScheme name="Custom 8">
      <a:dk1>
        <a:srgbClr val="000000"/>
      </a:dk1>
      <a:lt1>
        <a:srgbClr val="FFFFFF"/>
      </a:lt1>
      <a:dk2>
        <a:srgbClr val="666666"/>
      </a:dk2>
      <a:lt2>
        <a:srgbClr val="CCCCCC"/>
      </a:lt2>
      <a:accent1>
        <a:srgbClr val="2BC275"/>
      </a:accent1>
      <a:accent2>
        <a:srgbClr val="5F60FF"/>
      </a:accent2>
      <a:accent3>
        <a:srgbClr val="D74E26"/>
      </a:accent3>
      <a:accent4>
        <a:srgbClr val="FFC31A"/>
      </a:accent4>
      <a:accent5>
        <a:srgbClr val="37A5CC"/>
      </a:accent5>
      <a:accent6>
        <a:srgbClr val="E51050"/>
      </a:accent6>
      <a:hlink>
        <a:srgbClr val="000000"/>
      </a:hlink>
      <a:folHlink>
        <a:srgbClr val="666666"/>
      </a:folHlink>
    </a:clrScheme>
    <a:fontScheme name="Custom 7">
      <a:majorFont>
        <a:latin typeface="Artifakt LegendOfc"/>
        <a:ea typeface=""/>
        <a:cs typeface=""/>
      </a:majorFont>
      <a:minorFont>
        <a:latin typeface="Artifakt ElementOf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2021-corporate-PPT-template-artifakt" id="{F99A4049-2819-064B-920C-81E6C548F062}" vid="{7D62EC7F-B501-0442-AEE0-479710B77F99}"/>
    </a:ext>
  </a:extLst>
</a:theme>
</file>

<file path=docProps/app.xml><?xml version="1.0" encoding="utf-8"?>
<Properties xmlns="http://schemas.openxmlformats.org/officeDocument/2006/extended-properties" xmlns:vt="http://schemas.openxmlformats.org/officeDocument/2006/docPropsVTypes">
  <TotalTime>166</TotalTime>
  <Words>255</Words>
  <Application>Microsoft Office PowerPoint</Application>
  <PresentationFormat>Widescreen</PresentationFormat>
  <Paragraphs>43</Paragraphs>
  <Slides>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Arial</vt:lpstr>
      <vt:lpstr>Artifakt ElementOfc</vt:lpstr>
      <vt:lpstr>Artifakt LegendOfc</vt:lpstr>
      <vt:lpstr>Calibri</vt:lpstr>
      <vt:lpstr>Calibri Light</vt:lpstr>
      <vt:lpstr>Courier New</vt:lpstr>
      <vt:lpstr>Wingdings</vt:lpstr>
      <vt:lpstr>Wingdings 2</vt:lpstr>
      <vt:lpstr>Office Theme</vt:lpstr>
      <vt:lpstr>Autodesk Theme</vt:lpstr>
      <vt:lpstr>Autodesk Learning Partner recruitment and engagement </vt:lpstr>
      <vt:lpstr>Onboarding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Partner Distributor Recruitment and Engagement Guide</dc:title>
  <dc:creator>Kiril Gjorgjiev</dc:creator>
  <cp:lastModifiedBy>Kiril Gjorgjiev</cp:lastModifiedBy>
  <cp:revision>6</cp:revision>
  <dcterms:created xsi:type="dcterms:W3CDTF">2022-08-24T12:25:03Z</dcterms:created>
  <dcterms:modified xsi:type="dcterms:W3CDTF">2022-09-29T08:19:41Z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eee784-72ba-4cc9-bc12-f73c9ae3c9d4_Enabled">
    <vt:lpwstr>true</vt:lpwstr>
  </property>
  <property fmtid="{D5CDD505-2E9C-101B-9397-08002B2CF9AE}" pid="3" name="MSIP_Label_f1eee784-72ba-4cc9-bc12-f73c9ae3c9d4_SetDate">
    <vt:lpwstr>2022-08-25T09:58:54Z</vt:lpwstr>
  </property>
  <property fmtid="{D5CDD505-2E9C-101B-9397-08002B2CF9AE}" pid="4" name="MSIP_Label_f1eee784-72ba-4cc9-bc12-f73c9ae3c9d4_Method">
    <vt:lpwstr>Standard</vt:lpwstr>
  </property>
  <property fmtid="{D5CDD505-2E9C-101B-9397-08002B2CF9AE}" pid="5" name="MSIP_Label_f1eee784-72ba-4cc9-bc12-f73c9ae3c9d4_Name">
    <vt:lpwstr>Unclassified</vt:lpwstr>
  </property>
  <property fmtid="{D5CDD505-2E9C-101B-9397-08002B2CF9AE}" pid="6" name="MSIP_Label_f1eee784-72ba-4cc9-bc12-f73c9ae3c9d4_SiteId">
    <vt:lpwstr>a795caf2-e8a4-4273-881e-e1f423f341f2</vt:lpwstr>
  </property>
  <property fmtid="{D5CDD505-2E9C-101B-9397-08002B2CF9AE}" pid="7" name="MSIP_Label_f1eee784-72ba-4cc9-bc12-f73c9ae3c9d4_ActionId">
    <vt:lpwstr>29eac723-19b0-4196-9a2e-b150ae5a28ac</vt:lpwstr>
  </property>
  <property fmtid="{D5CDD505-2E9C-101B-9397-08002B2CF9AE}" pid="8" name="MSIP_Label_f1eee784-72ba-4cc9-bc12-f73c9ae3c9d4_ContentBits">
    <vt:lpwstr>0</vt:lpwstr>
  </property>
</Properties>
</file>