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113417460" r:id="rId2"/>
    <p:sldId id="2113417458" r:id="rId3"/>
    <p:sldId id="2113417457" r:id="rId4"/>
    <p:sldId id="2113417456" r:id="rId5"/>
    <p:sldId id="2113417455" r:id="rId6"/>
    <p:sldId id="2113417453" r:id="rId7"/>
    <p:sldId id="2126986975" r:id="rId8"/>
    <p:sldId id="2113417451" r:id="rId9"/>
    <p:sldId id="2113417461" r:id="rId10"/>
    <p:sldId id="2126986954" r:id="rId11"/>
    <p:sldId id="2147470951" r:id="rId12"/>
    <p:sldId id="21134174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5414"/>
  </p:normalViewPr>
  <p:slideViewPr>
    <p:cSldViewPr snapToGrid="0">
      <p:cViewPr varScale="1">
        <p:scale>
          <a:sx n="110" d="100"/>
          <a:sy n="110" d="100"/>
        </p:scale>
        <p:origin x="608" y="16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E9725-D050-46C2-ADEA-28E42B5F313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PT"/>
        </a:p>
      </dgm:t>
    </dgm:pt>
    <dgm:pt modelId="{424F1A95-9B62-8646-8572-1577A53FEA97}">
      <dgm:prSet custT="1"/>
      <dgm:spPr/>
      <dgm:t>
        <a:bodyPr/>
        <a:lstStyle/>
        <a:p>
          <a:r>
            <a:rPr lang="en-US" sz="1600" dirty="0"/>
            <a:t>Leadership</a:t>
          </a:r>
        </a:p>
      </dgm:t>
    </dgm:pt>
    <dgm:pt modelId="{E53E08CC-259E-224B-A535-8A534F798306}" type="parTrans" cxnId="{869189C7-24F6-6D44-BD2C-9362BD6ECA4F}">
      <dgm:prSet/>
      <dgm:spPr/>
      <dgm:t>
        <a:bodyPr/>
        <a:lstStyle/>
        <a:p>
          <a:endParaRPr lang="en-US" sz="1600"/>
        </a:p>
      </dgm:t>
    </dgm:pt>
    <dgm:pt modelId="{2A62554F-C910-E245-AEEC-BF1EA00813E1}" type="sibTrans" cxnId="{869189C7-24F6-6D44-BD2C-9362BD6ECA4F}">
      <dgm:prSet/>
      <dgm:spPr/>
      <dgm:t>
        <a:bodyPr/>
        <a:lstStyle/>
        <a:p>
          <a:endParaRPr lang="en-US" sz="1600"/>
        </a:p>
      </dgm:t>
    </dgm:pt>
    <dgm:pt modelId="{EB122DCD-A985-B24E-AB87-D362D1214D94}">
      <dgm:prSet custT="1"/>
      <dgm:spPr/>
      <dgm:t>
        <a:bodyPr/>
        <a:lstStyle/>
        <a:p>
          <a:r>
            <a:rPr lang="en-US" sz="1600" dirty="0"/>
            <a:t>Success Manager </a:t>
          </a:r>
        </a:p>
      </dgm:t>
    </dgm:pt>
    <dgm:pt modelId="{24DE1769-5603-2042-8C69-650B574E518D}" type="parTrans" cxnId="{5C4C4055-56BA-C449-9A0E-811CF8A824B8}">
      <dgm:prSet/>
      <dgm:spPr/>
      <dgm:t>
        <a:bodyPr/>
        <a:lstStyle/>
        <a:p>
          <a:endParaRPr lang="en-US" sz="1600"/>
        </a:p>
      </dgm:t>
    </dgm:pt>
    <dgm:pt modelId="{8430962D-D0B6-D047-818D-74EEEDD926AB}" type="sibTrans" cxnId="{5C4C4055-56BA-C449-9A0E-811CF8A824B8}">
      <dgm:prSet/>
      <dgm:spPr/>
      <dgm:t>
        <a:bodyPr/>
        <a:lstStyle/>
        <a:p>
          <a:endParaRPr lang="en-US" sz="1600"/>
        </a:p>
      </dgm:t>
    </dgm:pt>
    <dgm:pt modelId="{3D7D2D48-8DA4-D643-8571-98F48969F58E}">
      <dgm:prSet custT="1"/>
      <dgm:spPr/>
      <dgm:t>
        <a:bodyPr/>
        <a:lstStyle/>
        <a:p>
          <a:r>
            <a:rPr lang="en-US" sz="1600" dirty="0"/>
            <a:t>Certified Instructor </a:t>
          </a:r>
        </a:p>
      </dgm:t>
    </dgm:pt>
    <dgm:pt modelId="{A63101BE-782B-8B4A-99FE-7BD8C1B77A79}" type="parTrans" cxnId="{AB6A82DF-367B-E342-8668-2F4377736CD3}">
      <dgm:prSet/>
      <dgm:spPr/>
      <dgm:t>
        <a:bodyPr/>
        <a:lstStyle/>
        <a:p>
          <a:endParaRPr lang="en-US" sz="1600"/>
        </a:p>
      </dgm:t>
    </dgm:pt>
    <dgm:pt modelId="{D2FFC5DB-C993-DA4A-9A5B-91588DB317AF}" type="sibTrans" cxnId="{AB6A82DF-367B-E342-8668-2F4377736CD3}">
      <dgm:prSet/>
      <dgm:spPr/>
      <dgm:t>
        <a:bodyPr/>
        <a:lstStyle/>
        <a:p>
          <a:endParaRPr lang="en-US" sz="1600"/>
        </a:p>
      </dgm:t>
    </dgm:pt>
    <dgm:pt modelId="{BBB7CFCF-28FB-3A45-B0D8-71D02A74D4BB}">
      <dgm:prSet custT="1"/>
      <dgm:spPr/>
      <dgm:t>
        <a:bodyPr/>
        <a:lstStyle/>
        <a:p>
          <a:r>
            <a:rPr lang="en-US" sz="1600" dirty="0"/>
            <a:t>Marketing </a:t>
          </a:r>
        </a:p>
      </dgm:t>
    </dgm:pt>
    <dgm:pt modelId="{E8AAE9CC-06B3-A347-B5BE-FEEAA4D769E5}" type="parTrans" cxnId="{2834C07C-6BD0-5147-B186-A83C55A602DA}">
      <dgm:prSet/>
      <dgm:spPr/>
      <dgm:t>
        <a:bodyPr/>
        <a:lstStyle/>
        <a:p>
          <a:endParaRPr lang="en-US" sz="1600"/>
        </a:p>
      </dgm:t>
    </dgm:pt>
    <dgm:pt modelId="{6375A226-89EA-7C42-B055-97DA45743289}" type="sibTrans" cxnId="{2834C07C-6BD0-5147-B186-A83C55A602DA}">
      <dgm:prSet/>
      <dgm:spPr/>
      <dgm:t>
        <a:bodyPr/>
        <a:lstStyle/>
        <a:p>
          <a:endParaRPr lang="en-US" sz="1600"/>
        </a:p>
      </dgm:t>
    </dgm:pt>
    <dgm:pt modelId="{D1E1216D-FA8A-2B46-A7F3-95848C8670B4}">
      <dgm:prSet custT="1"/>
      <dgm:spPr/>
      <dgm:t>
        <a:bodyPr/>
        <a:lstStyle/>
        <a:p>
          <a:r>
            <a:rPr lang="en-US" sz="1600" dirty="0"/>
            <a:t>Operations</a:t>
          </a:r>
        </a:p>
      </dgm:t>
    </dgm:pt>
    <dgm:pt modelId="{1265519E-C655-1242-9053-A02EEED82E74}" type="parTrans" cxnId="{5E202F59-4627-3F4B-98C9-E53C08BA17CD}">
      <dgm:prSet/>
      <dgm:spPr/>
      <dgm:t>
        <a:bodyPr/>
        <a:lstStyle/>
        <a:p>
          <a:endParaRPr lang="en-US" sz="1600"/>
        </a:p>
      </dgm:t>
    </dgm:pt>
    <dgm:pt modelId="{39AFF2A1-1B99-3640-806C-50B8816F3892}" type="sibTrans" cxnId="{5E202F59-4627-3F4B-98C9-E53C08BA17CD}">
      <dgm:prSet/>
      <dgm:spPr/>
      <dgm:t>
        <a:bodyPr/>
        <a:lstStyle/>
        <a:p>
          <a:endParaRPr lang="en-US" sz="1600"/>
        </a:p>
      </dgm:t>
    </dgm:pt>
    <dgm:pt modelId="{D18AE264-E852-4E49-BB67-819EB02CD18C}">
      <dgm:prSet custT="1"/>
      <dgm:spPr/>
      <dgm:t>
        <a:bodyPr/>
        <a:lstStyle/>
        <a:p>
          <a:r>
            <a:rPr lang="en-US" sz="1600" dirty="0"/>
            <a:t>Success Manager</a:t>
          </a:r>
        </a:p>
      </dgm:t>
    </dgm:pt>
    <dgm:pt modelId="{D13B0528-504A-304C-B7B6-5150FF31C377}" type="parTrans" cxnId="{B3279737-B724-1945-9735-B6CE01978920}">
      <dgm:prSet/>
      <dgm:spPr/>
      <dgm:t>
        <a:bodyPr/>
        <a:lstStyle/>
        <a:p>
          <a:endParaRPr lang="en-US" sz="1600"/>
        </a:p>
      </dgm:t>
    </dgm:pt>
    <dgm:pt modelId="{A5E835B9-B739-2D46-A80D-2D948C01E5DD}" type="sibTrans" cxnId="{B3279737-B724-1945-9735-B6CE01978920}">
      <dgm:prSet/>
      <dgm:spPr/>
      <dgm:t>
        <a:bodyPr/>
        <a:lstStyle/>
        <a:p>
          <a:endParaRPr lang="en-US" sz="1600"/>
        </a:p>
      </dgm:t>
    </dgm:pt>
    <dgm:pt modelId="{F7E9978B-0E69-C641-9D6F-D5BA4FDBADBF}">
      <dgm:prSet custT="1"/>
      <dgm:spPr/>
      <dgm:t>
        <a:bodyPr/>
        <a:lstStyle/>
        <a:p>
          <a:r>
            <a:rPr lang="en-US" sz="1600" dirty="0"/>
            <a:t>Legal</a:t>
          </a:r>
        </a:p>
      </dgm:t>
    </dgm:pt>
    <dgm:pt modelId="{DD96EA31-0E14-C443-9402-2F219C46B502}" type="parTrans" cxnId="{83645F88-31A9-5A46-B21A-B0198FC08558}">
      <dgm:prSet/>
      <dgm:spPr/>
      <dgm:t>
        <a:bodyPr/>
        <a:lstStyle/>
        <a:p>
          <a:endParaRPr lang="en-US" sz="1600"/>
        </a:p>
      </dgm:t>
    </dgm:pt>
    <dgm:pt modelId="{D0BA7232-3BBF-F447-9BD9-68B1F9D3DB34}" type="sibTrans" cxnId="{83645F88-31A9-5A46-B21A-B0198FC08558}">
      <dgm:prSet/>
      <dgm:spPr/>
      <dgm:t>
        <a:bodyPr/>
        <a:lstStyle/>
        <a:p>
          <a:endParaRPr lang="en-US" sz="1600"/>
        </a:p>
      </dgm:t>
    </dgm:pt>
    <dgm:pt modelId="{33F88F60-DC07-46ED-BC51-D05A0A53C466}" type="pres">
      <dgm:prSet presAssocID="{C3FE9725-D050-46C2-ADEA-28E42B5F3134}" presName="hierChild1" presStyleCnt="0">
        <dgm:presLayoutVars>
          <dgm:orgChart val="1"/>
          <dgm:chPref val="1"/>
          <dgm:dir/>
          <dgm:animOne val="branch"/>
          <dgm:animLvl val="lvl"/>
          <dgm:resizeHandles/>
        </dgm:presLayoutVars>
      </dgm:prSet>
      <dgm:spPr/>
    </dgm:pt>
    <dgm:pt modelId="{A85D8D8C-F583-9542-B595-DD7BE8A5BDEC}" type="pres">
      <dgm:prSet presAssocID="{424F1A95-9B62-8646-8572-1577A53FEA97}" presName="hierRoot1" presStyleCnt="0">
        <dgm:presLayoutVars>
          <dgm:hierBranch val="init"/>
        </dgm:presLayoutVars>
      </dgm:prSet>
      <dgm:spPr/>
    </dgm:pt>
    <dgm:pt modelId="{7B0DD0D7-6FA3-E44A-9DD3-017A3B1B3A90}" type="pres">
      <dgm:prSet presAssocID="{424F1A95-9B62-8646-8572-1577A53FEA97}" presName="rootComposite1" presStyleCnt="0"/>
      <dgm:spPr/>
    </dgm:pt>
    <dgm:pt modelId="{2DE3616C-F6DE-7F4F-88F4-65055A7A886D}" type="pres">
      <dgm:prSet presAssocID="{424F1A95-9B62-8646-8572-1577A53FEA97}" presName="rootText1" presStyleLbl="node0" presStyleIdx="0" presStyleCnt="1">
        <dgm:presLayoutVars>
          <dgm:chPref val="3"/>
        </dgm:presLayoutVars>
      </dgm:prSet>
      <dgm:spPr/>
    </dgm:pt>
    <dgm:pt modelId="{C2A45DDE-C2B8-B84E-A85D-B02A5CE926AA}" type="pres">
      <dgm:prSet presAssocID="{424F1A95-9B62-8646-8572-1577A53FEA97}" presName="rootConnector1" presStyleLbl="node1" presStyleIdx="0" presStyleCnt="0"/>
      <dgm:spPr/>
    </dgm:pt>
    <dgm:pt modelId="{0E282B8C-1FD9-1B4D-9C12-FE986774CE10}" type="pres">
      <dgm:prSet presAssocID="{424F1A95-9B62-8646-8572-1577A53FEA97}" presName="hierChild2" presStyleCnt="0"/>
      <dgm:spPr/>
    </dgm:pt>
    <dgm:pt modelId="{2A9AC8DE-CE6E-5242-AB1E-E4146D3F8DBE}" type="pres">
      <dgm:prSet presAssocID="{DD96EA31-0E14-C443-9402-2F219C46B502}" presName="Name37" presStyleLbl="parChTrans1D2" presStyleIdx="0" presStyleCnt="5"/>
      <dgm:spPr/>
    </dgm:pt>
    <dgm:pt modelId="{34074AA7-2CAB-7142-B53D-98D7CC3547A3}" type="pres">
      <dgm:prSet presAssocID="{F7E9978B-0E69-C641-9D6F-D5BA4FDBADBF}" presName="hierRoot2" presStyleCnt="0">
        <dgm:presLayoutVars>
          <dgm:hierBranch val="init"/>
        </dgm:presLayoutVars>
      </dgm:prSet>
      <dgm:spPr/>
    </dgm:pt>
    <dgm:pt modelId="{887656ED-D236-1745-B7B0-B7C305AAD6C8}" type="pres">
      <dgm:prSet presAssocID="{F7E9978B-0E69-C641-9D6F-D5BA4FDBADBF}" presName="rootComposite" presStyleCnt="0"/>
      <dgm:spPr/>
    </dgm:pt>
    <dgm:pt modelId="{7FBE5F5D-EC74-724C-B367-FF86290299DB}" type="pres">
      <dgm:prSet presAssocID="{F7E9978B-0E69-C641-9D6F-D5BA4FDBADBF}" presName="rootText" presStyleLbl="node2" presStyleIdx="0" presStyleCnt="5">
        <dgm:presLayoutVars>
          <dgm:chPref val="3"/>
        </dgm:presLayoutVars>
      </dgm:prSet>
      <dgm:spPr/>
    </dgm:pt>
    <dgm:pt modelId="{453A8794-E863-3D48-BD96-4C762B7D0FBA}" type="pres">
      <dgm:prSet presAssocID="{F7E9978B-0E69-C641-9D6F-D5BA4FDBADBF}" presName="rootConnector" presStyleLbl="node2" presStyleIdx="0" presStyleCnt="5"/>
      <dgm:spPr/>
    </dgm:pt>
    <dgm:pt modelId="{CC6569A3-8147-CA43-838E-ADDFC01E54DE}" type="pres">
      <dgm:prSet presAssocID="{F7E9978B-0E69-C641-9D6F-D5BA4FDBADBF}" presName="hierChild4" presStyleCnt="0"/>
      <dgm:spPr/>
    </dgm:pt>
    <dgm:pt modelId="{A443BD91-E3F6-F944-BEBD-8B28414440A1}" type="pres">
      <dgm:prSet presAssocID="{F7E9978B-0E69-C641-9D6F-D5BA4FDBADBF}" presName="hierChild5" presStyleCnt="0"/>
      <dgm:spPr/>
    </dgm:pt>
    <dgm:pt modelId="{7F7D1D53-9F44-AA49-A616-B3DB252BF397}" type="pres">
      <dgm:prSet presAssocID="{24DE1769-5603-2042-8C69-650B574E518D}" presName="Name37" presStyleLbl="parChTrans1D2" presStyleIdx="1" presStyleCnt="5"/>
      <dgm:spPr/>
    </dgm:pt>
    <dgm:pt modelId="{6601BBE1-AACA-4742-B171-9913AABACFCC}" type="pres">
      <dgm:prSet presAssocID="{EB122DCD-A985-B24E-AB87-D362D1214D94}" presName="hierRoot2" presStyleCnt="0">
        <dgm:presLayoutVars>
          <dgm:hierBranch val="init"/>
        </dgm:presLayoutVars>
      </dgm:prSet>
      <dgm:spPr/>
    </dgm:pt>
    <dgm:pt modelId="{D457D57B-7701-B74D-9454-4FD323746DEF}" type="pres">
      <dgm:prSet presAssocID="{EB122DCD-A985-B24E-AB87-D362D1214D94}" presName="rootComposite" presStyleCnt="0"/>
      <dgm:spPr/>
    </dgm:pt>
    <dgm:pt modelId="{C8469A03-040B-D64D-B24E-EEDC73DEEF20}" type="pres">
      <dgm:prSet presAssocID="{EB122DCD-A985-B24E-AB87-D362D1214D94}" presName="rootText" presStyleLbl="node2" presStyleIdx="1" presStyleCnt="5">
        <dgm:presLayoutVars>
          <dgm:chPref val="3"/>
        </dgm:presLayoutVars>
      </dgm:prSet>
      <dgm:spPr/>
    </dgm:pt>
    <dgm:pt modelId="{F5F71A14-E152-B24B-AF5F-D791D9DE7C94}" type="pres">
      <dgm:prSet presAssocID="{EB122DCD-A985-B24E-AB87-D362D1214D94}" presName="rootConnector" presStyleLbl="node2" presStyleIdx="1" presStyleCnt="5"/>
      <dgm:spPr/>
    </dgm:pt>
    <dgm:pt modelId="{380FBDE2-8019-A74D-84A8-766AC0B85B9C}" type="pres">
      <dgm:prSet presAssocID="{EB122DCD-A985-B24E-AB87-D362D1214D94}" presName="hierChild4" presStyleCnt="0"/>
      <dgm:spPr/>
    </dgm:pt>
    <dgm:pt modelId="{48EF54F1-F6E6-3C4A-983C-07C3219A05C2}" type="pres">
      <dgm:prSet presAssocID="{EB122DCD-A985-B24E-AB87-D362D1214D94}" presName="hierChild5" presStyleCnt="0"/>
      <dgm:spPr/>
    </dgm:pt>
    <dgm:pt modelId="{892F7E76-96EF-734B-9F47-AAF9FF778A71}" type="pres">
      <dgm:prSet presAssocID="{D13B0528-504A-304C-B7B6-5150FF31C377}" presName="Name37" presStyleLbl="parChTrans1D2" presStyleIdx="2" presStyleCnt="5"/>
      <dgm:spPr/>
    </dgm:pt>
    <dgm:pt modelId="{25675B59-E7F8-C145-B8D0-C665D0B373F3}" type="pres">
      <dgm:prSet presAssocID="{D18AE264-E852-4E49-BB67-819EB02CD18C}" presName="hierRoot2" presStyleCnt="0">
        <dgm:presLayoutVars>
          <dgm:hierBranch val="init"/>
        </dgm:presLayoutVars>
      </dgm:prSet>
      <dgm:spPr/>
    </dgm:pt>
    <dgm:pt modelId="{48885475-5DE7-2E4B-B6F1-F1752DED30C7}" type="pres">
      <dgm:prSet presAssocID="{D18AE264-E852-4E49-BB67-819EB02CD18C}" presName="rootComposite" presStyleCnt="0"/>
      <dgm:spPr/>
    </dgm:pt>
    <dgm:pt modelId="{58F9641B-3521-4243-974A-F6349FACA196}" type="pres">
      <dgm:prSet presAssocID="{D18AE264-E852-4E49-BB67-819EB02CD18C}" presName="rootText" presStyleLbl="node2" presStyleIdx="2" presStyleCnt="5">
        <dgm:presLayoutVars>
          <dgm:chPref val="3"/>
        </dgm:presLayoutVars>
      </dgm:prSet>
      <dgm:spPr/>
    </dgm:pt>
    <dgm:pt modelId="{D720A99B-6A30-2440-9FEE-80357CA5184E}" type="pres">
      <dgm:prSet presAssocID="{D18AE264-E852-4E49-BB67-819EB02CD18C}" presName="rootConnector" presStyleLbl="node2" presStyleIdx="2" presStyleCnt="5"/>
      <dgm:spPr/>
    </dgm:pt>
    <dgm:pt modelId="{E3F45DEE-7B17-1C4B-9CFC-67BC50CAA747}" type="pres">
      <dgm:prSet presAssocID="{D18AE264-E852-4E49-BB67-819EB02CD18C}" presName="hierChild4" presStyleCnt="0"/>
      <dgm:spPr/>
    </dgm:pt>
    <dgm:pt modelId="{6E7A5233-A945-6F4B-A21B-B77AD26DB054}" type="pres">
      <dgm:prSet presAssocID="{A63101BE-782B-8B4A-99FE-7BD8C1B77A79}" presName="Name37" presStyleLbl="parChTrans1D3" presStyleIdx="0" presStyleCnt="1"/>
      <dgm:spPr/>
    </dgm:pt>
    <dgm:pt modelId="{F2C43156-74C0-544C-AA6B-BCC6779B5E6F}" type="pres">
      <dgm:prSet presAssocID="{3D7D2D48-8DA4-D643-8571-98F48969F58E}" presName="hierRoot2" presStyleCnt="0">
        <dgm:presLayoutVars>
          <dgm:hierBranch val="init"/>
        </dgm:presLayoutVars>
      </dgm:prSet>
      <dgm:spPr/>
    </dgm:pt>
    <dgm:pt modelId="{2677A48E-C603-E241-A864-3FDB2D4636F4}" type="pres">
      <dgm:prSet presAssocID="{3D7D2D48-8DA4-D643-8571-98F48969F58E}" presName="rootComposite" presStyleCnt="0"/>
      <dgm:spPr/>
    </dgm:pt>
    <dgm:pt modelId="{69BAB814-00B4-944A-B61A-739094106A2C}" type="pres">
      <dgm:prSet presAssocID="{3D7D2D48-8DA4-D643-8571-98F48969F58E}" presName="rootText" presStyleLbl="node3" presStyleIdx="0" presStyleCnt="1">
        <dgm:presLayoutVars>
          <dgm:chPref val="3"/>
        </dgm:presLayoutVars>
      </dgm:prSet>
      <dgm:spPr/>
    </dgm:pt>
    <dgm:pt modelId="{6F3D44AC-0FDC-0F43-8243-DE564755578A}" type="pres">
      <dgm:prSet presAssocID="{3D7D2D48-8DA4-D643-8571-98F48969F58E}" presName="rootConnector" presStyleLbl="node3" presStyleIdx="0" presStyleCnt="1"/>
      <dgm:spPr/>
    </dgm:pt>
    <dgm:pt modelId="{38419FF3-DCE4-8042-9EEE-9A3698016161}" type="pres">
      <dgm:prSet presAssocID="{3D7D2D48-8DA4-D643-8571-98F48969F58E}" presName="hierChild4" presStyleCnt="0"/>
      <dgm:spPr/>
    </dgm:pt>
    <dgm:pt modelId="{E54249AF-CBD6-F54E-B64C-C0B0622D5F26}" type="pres">
      <dgm:prSet presAssocID="{3D7D2D48-8DA4-D643-8571-98F48969F58E}" presName="hierChild5" presStyleCnt="0"/>
      <dgm:spPr/>
    </dgm:pt>
    <dgm:pt modelId="{7F6F412F-946A-F545-907F-756EE39999B7}" type="pres">
      <dgm:prSet presAssocID="{D18AE264-E852-4E49-BB67-819EB02CD18C}" presName="hierChild5" presStyleCnt="0"/>
      <dgm:spPr/>
    </dgm:pt>
    <dgm:pt modelId="{A1294679-22E0-7645-921B-BA31C95C020D}" type="pres">
      <dgm:prSet presAssocID="{E8AAE9CC-06B3-A347-B5BE-FEEAA4D769E5}" presName="Name37" presStyleLbl="parChTrans1D2" presStyleIdx="3" presStyleCnt="5"/>
      <dgm:spPr/>
    </dgm:pt>
    <dgm:pt modelId="{D296C555-3A64-C348-B4B6-2DDAB4445921}" type="pres">
      <dgm:prSet presAssocID="{BBB7CFCF-28FB-3A45-B0D8-71D02A74D4BB}" presName="hierRoot2" presStyleCnt="0">
        <dgm:presLayoutVars>
          <dgm:hierBranch val="init"/>
        </dgm:presLayoutVars>
      </dgm:prSet>
      <dgm:spPr/>
    </dgm:pt>
    <dgm:pt modelId="{317322D8-9401-2148-A800-6265FD303F88}" type="pres">
      <dgm:prSet presAssocID="{BBB7CFCF-28FB-3A45-B0D8-71D02A74D4BB}" presName="rootComposite" presStyleCnt="0"/>
      <dgm:spPr/>
    </dgm:pt>
    <dgm:pt modelId="{BD01BA3D-1846-2E4C-8A12-ACB5B38553B2}" type="pres">
      <dgm:prSet presAssocID="{BBB7CFCF-28FB-3A45-B0D8-71D02A74D4BB}" presName="rootText" presStyleLbl="node2" presStyleIdx="3" presStyleCnt="5">
        <dgm:presLayoutVars>
          <dgm:chPref val="3"/>
        </dgm:presLayoutVars>
      </dgm:prSet>
      <dgm:spPr/>
    </dgm:pt>
    <dgm:pt modelId="{890AD357-D587-3043-953A-1C234076752B}" type="pres">
      <dgm:prSet presAssocID="{BBB7CFCF-28FB-3A45-B0D8-71D02A74D4BB}" presName="rootConnector" presStyleLbl="node2" presStyleIdx="3" presStyleCnt="5"/>
      <dgm:spPr/>
    </dgm:pt>
    <dgm:pt modelId="{9CCE0BDB-42BA-C344-B0C2-0A2DA32CF848}" type="pres">
      <dgm:prSet presAssocID="{BBB7CFCF-28FB-3A45-B0D8-71D02A74D4BB}" presName="hierChild4" presStyleCnt="0"/>
      <dgm:spPr/>
    </dgm:pt>
    <dgm:pt modelId="{187A3FBA-AC0F-C049-9678-DF16F8F937F9}" type="pres">
      <dgm:prSet presAssocID="{BBB7CFCF-28FB-3A45-B0D8-71D02A74D4BB}" presName="hierChild5" presStyleCnt="0"/>
      <dgm:spPr/>
    </dgm:pt>
    <dgm:pt modelId="{14E8AB3A-19CD-9E4A-A573-4B4B6136A2BB}" type="pres">
      <dgm:prSet presAssocID="{1265519E-C655-1242-9053-A02EEED82E74}" presName="Name37" presStyleLbl="parChTrans1D2" presStyleIdx="4" presStyleCnt="5"/>
      <dgm:spPr/>
    </dgm:pt>
    <dgm:pt modelId="{F4756342-C2E2-EC40-9675-7AFE63FD61DE}" type="pres">
      <dgm:prSet presAssocID="{D1E1216D-FA8A-2B46-A7F3-95848C8670B4}" presName="hierRoot2" presStyleCnt="0">
        <dgm:presLayoutVars>
          <dgm:hierBranch val="init"/>
        </dgm:presLayoutVars>
      </dgm:prSet>
      <dgm:spPr/>
    </dgm:pt>
    <dgm:pt modelId="{69A1C5AE-1A43-D145-BA96-AD51DBED0C86}" type="pres">
      <dgm:prSet presAssocID="{D1E1216D-FA8A-2B46-A7F3-95848C8670B4}" presName="rootComposite" presStyleCnt="0"/>
      <dgm:spPr/>
    </dgm:pt>
    <dgm:pt modelId="{5010A02D-7D68-4540-B391-7B5E53E374DA}" type="pres">
      <dgm:prSet presAssocID="{D1E1216D-FA8A-2B46-A7F3-95848C8670B4}" presName="rootText" presStyleLbl="node2" presStyleIdx="4" presStyleCnt="5">
        <dgm:presLayoutVars>
          <dgm:chPref val="3"/>
        </dgm:presLayoutVars>
      </dgm:prSet>
      <dgm:spPr/>
    </dgm:pt>
    <dgm:pt modelId="{295325B6-039D-A14F-9E2B-27607D21EABA}" type="pres">
      <dgm:prSet presAssocID="{D1E1216D-FA8A-2B46-A7F3-95848C8670B4}" presName="rootConnector" presStyleLbl="node2" presStyleIdx="4" presStyleCnt="5"/>
      <dgm:spPr/>
    </dgm:pt>
    <dgm:pt modelId="{692F5105-71CF-6E4E-9D1A-C7A0A9EE7215}" type="pres">
      <dgm:prSet presAssocID="{D1E1216D-FA8A-2B46-A7F3-95848C8670B4}" presName="hierChild4" presStyleCnt="0"/>
      <dgm:spPr/>
    </dgm:pt>
    <dgm:pt modelId="{B149E0FD-648F-EC42-BEA6-CB3F646079D4}" type="pres">
      <dgm:prSet presAssocID="{D1E1216D-FA8A-2B46-A7F3-95848C8670B4}" presName="hierChild5" presStyleCnt="0"/>
      <dgm:spPr/>
    </dgm:pt>
    <dgm:pt modelId="{63F7EFF7-3F19-F644-BF33-D843D8D0ED70}" type="pres">
      <dgm:prSet presAssocID="{424F1A95-9B62-8646-8572-1577A53FEA97}" presName="hierChild3" presStyleCnt="0"/>
      <dgm:spPr/>
    </dgm:pt>
  </dgm:ptLst>
  <dgm:cxnLst>
    <dgm:cxn modelId="{A8471301-50F2-4C44-8232-3D3880E84A0F}" type="presOf" srcId="{424F1A95-9B62-8646-8572-1577A53FEA97}" destId="{2DE3616C-F6DE-7F4F-88F4-65055A7A886D}" srcOrd="0" destOrd="0" presId="urn:microsoft.com/office/officeart/2005/8/layout/orgChart1"/>
    <dgm:cxn modelId="{810C932F-2CD7-1149-9817-61E50B874796}" type="presOf" srcId="{F7E9978B-0E69-C641-9D6F-D5BA4FDBADBF}" destId="{7FBE5F5D-EC74-724C-B367-FF86290299DB}" srcOrd="0" destOrd="0" presId="urn:microsoft.com/office/officeart/2005/8/layout/orgChart1"/>
    <dgm:cxn modelId="{F6F7C936-8025-974A-9ADC-D517CFD882C5}" type="presOf" srcId="{EB122DCD-A985-B24E-AB87-D362D1214D94}" destId="{F5F71A14-E152-B24B-AF5F-D791D9DE7C94}" srcOrd="1" destOrd="0" presId="urn:microsoft.com/office/officeart/2005/8/layout/orgChart1"/>
    <dgm:cxn modelId="{B3279737-B724-1945-9735-B6CE01978920}" srcId="{424F1A95-9B62-8646-8572-1577A53FEA97}" destId="{D18AE264-E852-4E49-BB67-819EB02CD18C}" srcOrd="2" destOrd="0" parTransId="{D13B0528-504A-304C-B7B6-5150FF31C377}" sibTransId="{A5E835B9-B739-2D46-A80D-2D948C01E5DD}"/>
    <dgm:cxn modelId="{D45F4D3E-FDC9-BC46-9341-D709E7F4472B}" type="presOf" srcId="{D1E1216D-FA8A-2B46-A7F3-95848C8670B4}" destId="{295325B6-039D-A14F-9E2B-27607D21EABA}" srcOrd="1" destOrd="0" presId="urn:microsoft.com/office/officeart/2005/8/layout/orgChart1"/>
    <dgm:cxn modelId="{47FFA33E-351D-704D-A069-5B57A4544DA4}" type="presOf" srcId="{1265519E-C655-1242-9053-A02EEED82E74}" destId="{14E8AB3A-19CD-9E4A-A573-4B4B6136A2BB}" srcOrd="0" destOrd="0" presId="urn:microsoft.com/office/officeart/2005/8/layout/orgChart1"/>
    <dgm:cxn modelId="{EC80D84A-4D42-E747-8DB4-790B2DB01DA6}" type="presOf" srcId="{BBB7CFCF-28FB-3A45-B0D8-71D02A74D4BB}" destId="{BD01BA3D-1846-2E4C-8A12-ACB5B38553B2}" srcOrd="0" destOrd="0" presId="urn:microsoft.com/office/officeart/2005/8/layout/orgChart1"/>
    <dgm:cxn modelId="{D45DC351-95D9-B348-9954-7D141950E680}" type="presOf" srcId="{BBB7CFCF-28FB-3A45-B0D8-71D02A74D4BB}" destId="{890AD357-D587-3043-953A-1C234076752B}" srcOrd="1" destOrd="0" presId="urn:microsoft.com/office/officeart/2005/8/layout/orgChart1"/>
    <dgm:cxn modelId="{09E80C54-FDD7-2D49-9115-AC3FE6405692}" type="presOf" srcId="{3D7D2D48-8DA4-D643-8571-98F48969F58E}" destId="{69BAB814-00B4-944A-B61A-739094106A2C}" srcOrd="0" destOrd="0" presId="urn:microsoft.com/office/officeart/2005/8/layout/orgChart1"/>
    <dgm:cxn modelId="{8F424354-26C1-6D4D-88C9-473B5AC80530}" type="presOf" srcId="{E8AAE9CC-06B3-A347-B5BE-FEEAA4D769E5}" destId="{A1294679-22E0-7645-921B-BA31C95C020D}" srcOrd="0" destOrd="0" presId="urn:microsoft.com/office/officeart/2005/8/layout/orgChart1"/>
    <dgm:cxn modelId="{5C4C4055-56BA-C449-9A0E-811CF8A824B8}" srcId="{424F1A95-9B62-8646-8572-1577A53FEA97}" destId="{EB122DCD-A985-B24E-AB87-D362D1214D94}" srcOrd="1" destOrd="0" parTransId="{24DE1769-5603-2042-8C69-650B574E518D}" sibTransId="{8430962D-D0B6-D047-818D-74EEEDD926AB}"/>
    <dgm:cxn modelId="{5E202F59-4627-3F4B-98C9-E53C08BA17CD}" srcId="{424F1A95-9B62-8646-8572-1577A53FEA97}" destId="{D1E1216D-FA8A-2B46-A7F3-95848C8670B4}" srcOrd="4" destOrd="0" parTransId="{1265519E-C655-1242-9053-A02EEED82E74}" sibTransId="{39AFF2A1-1B99-3640-806C-50B8816F3892}"/>
    <dgm:cxn modelId="{DC429959-31E8-433E-BD72-FE360D233F95}" type="presOf" srcId="{C3FE9725-D050-46C2-ADEA-28E42B5F3134}" destId="{33F88F60-DC07-46ED-BC51-D05A0A53C466}" srcOrd="0" destOrd="0" presId="urn:microsoft.com/office/officeart/2005/8/layout/orgChart1"/>
    <dgm:cxn modelId="{B407B972-C29C-AC49-AC21-63794C8AF01A}" type="presOf" srcId="{DD96EA31-0E14-C443-9402-2F219C46B502}" destId="{2A9AC8DE-CE6E-5242-AB1E-E4146D3F8DBE}" srcOrd="0" destOrd="0" presId="urn:microsoft.com/office/officeart/2005/8/layout/orgChart1"/>
    <dgm:cxn modelId="{2834C07C-6BD0-5147-B186-A83C55A602DA}" srcId="{424F1A95-9B62-8646-8572-1577A53FEA97}" destId="{BBB7CFCF-28FB-3A45-B0D8-71D02A74D4BB}" srcOrd="3" destOrd="0" parTransId="{E8AAE9CC-06B3-A347-B5BE-FEEAA4D769E5}" sibTransId="{6375A226-89EA-7C42-B055-97DA45743289}"/>
    <dgm:cxn modelId="{6825D985-D3BC-2D48-B416-B93D88DB27AB}" type="presOf" srcId="{D1E1216D-FA8A-2B46-A7F3-95848C8670B4}" destId="{5010A02D-7D68-4540-B391-7B5E53E374DA}" srcOrd="0" destOrd="0" presId="urn:microsoft.com/office/officeart/2005/8/layout/orgChart1"/>
    <dgm:cxn modelId="{E4782688-74C6-BD49-B694-29B89BFDEABF}" type="presOf" srcId="{F7E9978B-0E69-C641-9D6F-D5BA4FDBADBF}" destId="{453A8794-E863-3D48-BD96-4C762B7D0FBA}" srcOrd="1" destOrd="0" presId="urn:microsoft.com/office/officeart/2005/8/layout/orgChart1"/>
    <dgm:cxn modelId="{83645F88-31A9-5A46-B21A-B0198FC08558}" srcId="{424F1A95-9B62-8646-8572-1577A53FEA97}" destId="{F7E9978B-0E69-C641-9D6F-D5BA4FDBADBF}" srcOrd="0" destOrd="0" parTransId="{DD96EA31-0E14-C443-9402-2F219C46B502}" sibTransId="{D0BA7232-3BBF-F447-9BD9-68B1F9D3DB34}"/>
    <dgm:cxn modelId="{E22A12A6-0B2C-E54D-A26A-9DD701C6D289}" type="presOf" srcId="{D18AE264-E852-4E49-BB67-819EB02CD18C}" destId="{58F9641B-3521-4243-974A-F6349FACA196}" srcOrd="0" destOrd="0" presId="urn:microsoft.com/office/officeart/2005/8/layout/orgChart1"/>
    <dgm:cxn modelId="{5FE25DB0-6E81-D14F-BFBA-917DF8E75AF6}" type="presOf" srcId="{3D7D2D48-8DA4-D643-8571-98F48969F58E}" destId="{6F3D44AC-0FDC-0F43-8243-DE564755578A}" srcOrd="1" destOrd="0" presId="urn:microsoft.com/office/officeart/2005/8/layout/orgChart1"/>
    <dgm:cxn modelId="{E3D575B2-6384-0E4F-BDBD-CE0E3CAAE471}" type="presOf" srcId="{EB122DCD-A985-B24E-AB87-D362D1214D94}" destId="{C8469A03-040B-D64D-B24E-EEDC73DEEF20}" srcOrd="0" destOrd="0" presId="urn:microsoft.com/office/officeart/2005/8/layout/orgChart1"/>
    <dgm:cxn modelId="{012881BF-9BB8-BD4A-AEB1-AC21CB2A35FD}" type="presOf" srcId="{D18AE264-E852-4E49-BB67-819EB02CD18C}" destId="{D720A99B-6A30-2440-9FEE-80357CA5184E}" srcOrd="1" destOrd="0" presId="urn:microsoft.com/office/officeart/2005/8/layout/orgChart1"/>
    <dgm:cxn modelId="{869189C7-24F6-6D44-BD2C-9362BD6ECA4F}" srcId="{C3FE9725-D050-46C2-ADEA-28E42B5F3134}" destId="{424F1A95-9B62-8646-8572-1577A53FEA97}" srcOrd="0" destOrd="0" parTransId="{E53E08CC-259E-224B-A535-8A534F798306}" sibTransId="{2A62554F-C910-E245-AEEC-BF1EA00813E1}"/>
    <dgm:cxn modelId="{D3BB55D4-D4B9-5849-890B-316271E82141}" type="presOf" srcId="{424F1A95-9B62-8646-8572-1577A53FEA97}" destId="{C2A45DDE-C2B8-B84E-A85D-B02A5CE926AA}" srcOrd="1" destOrd="0" presId="urn:microsoft.com/office/officeart/2005/8/layout/orgChart1"/>
    <dgm:cxn modelId="{AB6A82DF-367B-E342-8668-2F4377736CD3}" srcId="{D18AE264-E852-4E49-BB67-819EB02CD18C}" destId="{3D7D2D48-8DA4-D643-8571-98F48969F58E}" srcOrd="0" destOrd="0" parTransId="{A63101BE-782B-8B4A-99FE-7BD8C1B77A79}" sibTransId="{D2FFC5DB-C993-DA4A-9A5B-91588DB317AF}"/>
    <dgm:cxn modelId="{3D2EBAED-DFE2-DF40-B518-5D8E99465FD2}" type="presOf" srcId="{D13B0528-504A-304C-B7B6-5150FF31C377}" destId="{892F7E76-96EF-734B-9F47-AAF9FF778A71}" srcOrd="0" destOrd="0" presId="urn:microsoft.com/office/officeart/2005/8/layout/orgChart1"/>
    <dgm:cxn modelId="{F0E887EF-3424-B94A-9848-4870D73598D0}" type="presOf" srcId="{A63101BE-782B-8B4A-99FE-7BD8C1B77A79}" destId="{6E7A5233-A945-6F4B-A21B-B77AD26DB054}" srcOrd="0" destOrd="0" presId="urn:microsoft.com/office/officeart/2005/8/layout/orgChart1"/>
    <dgm:cxn modelId="{17B49CFE-3AF6-5E4F-98F6-3EADBDC029FC}" type="presOf" srcId="{24DE1769-5603-2042-8C69-650B574E518D}" destId="{7F7D1D53-9F44-AA49-A616-B3DB252BF397}" srcOrd="0" destOrd="0" presId="urn:microsoft.com/office/officeart/2005/8/layout/orgChart1"/>
    <dgm:cxn modelId="{B13E0A8F-0FF9-8146-81E1-CA55DEE8F76B}" type="presParOf" srcId="{33F88F60-DC07-46ED-BC51-D05A0A53C466}" destId="{A85D8D8C-F583-9542-B595-DD7BE8A5BDEC}" srcOrd="0" destOrd="0" presId="urn:microsoft.com/office/officeart/2005/8/layout/orgChart1"/>
    <dgm:cxn modelId="{F50ABD8D-6441-804F-8044-CCF382DBB8F4}" type="presParOf" srcId="{A85D8D8C-F583-9542-B595-DD7BE8A5BDEC}" destId="{7B0DD0D7-6FA3-E44A-9DD3-017A3B1B3A90}" srcOrd="0" destOrd="0" presId="urn:microsoft.com/office/officeart/2005/8/layout/orgChart1"/>
    <dgm:cxn modelId="{C6514FC3-61F2-1D4D-9689-1FBA798A4DFB}" type="presParOf" srcId="{7B0DD0D7-6FA3-E44A-9DD3-017A3B1B3A90}" destId="{2DE3616C-F6DE-7F4F-88F4-65055A7A886D}" srcOrd="0" destOrd="0" presId="urn:microsoft.com/office/officeart/2005/8/layout/orgChart1"/>
    <dgm:cxn modelId="{3D4CF245-C296-C640-8FC2-7595C7263307}" type="presParOf" srcId="{7B0DD0D7-6FA3-E44A-9DD3-017A3B1B3A90}" destId="{C2A45DDE-C2B8-B84E-A85D-B02A5CE926AA}" srcOrd="1" destOrd="0" presId="urn:microsoft.com/office/officeart/2005/8/layout/orgChart1"/>
    <dgm:cxn modelId="{FD40EDA4-CD0E-C74C-80B8-ECB226C51877}" type="presParOf" srcId="{A85D8D8C-F583-9542-B595-DD7BE8A5BDEC}" destId="{0E282B8C-1FD9-1B4D-9C12-FE986774CE10}" srcOrd="1" destOrd="0" presId="urn:microsoft.com/office/officeart/2005/8/layout/orgChart1"/>
    <dgm:cxn modelId="{2FA772C9-958B-8D4E-B3BA-0489A6CF1B7D}" type="presParOf" srcId="{0E282B8C-1FD9-1B4D-9C12-FE986774CE10}" destId="{2A9AC8DE-CE6E-5242-AB1E-E4146D3F8DBE}" srcOrd="0" destOrd="0" presId="urn:microsoft.com/office/officeart/2005/8/layout/orgChart1"/>
    <dgm:cxn modelId="{87C0DF7E-CB41-FB49-B100-F5A7BB8B6366}" type="presParOf" srcId="{0E282B8C-1FD9-1B4D-9C12-FE986774CE10}" destId="{34074AA7-2CAB-7142-B53D-98D7CC3547A3}" srcOrd="1" destOrd="0" presId="urn:microsoft.com/office/officeart/2005/8/layout/orgChart1"/>
    <dgm:cxn modelId="{740241D8-862A-AE42-A98E-46F754FF5A1D}" type="presParOf" srcId="{34074AA7-2CAB-7142-B53D-98D7CC3547A3}" destId="{887656ED-D236-1745-B7B0-B7C305AAD6C8}" srcOrd="0" destOrd="0" presId="urn:microsoft.com/office/officeart/2005/8/layout/orgChart1"/>
    <dgm:cxn modelId="{DCCB95E7-9C8D-9642-85BB-CE3207DEFC80}" type="presParOf" srcId="{887656ED-D236-1745-B7B0-B7C305AAD6C8}" destId="{7FBE5F5D-EC74-724C-B367-FF86290299DB}" srcOrd="0" destOrd="0" presId="urn:microsoft.com/office/officeart/2005/8/layout/orgChart1"/>
    <dgm:cxn modelId="{0F4B9E26-1D55-D648-8FB6-8699CB0AF88D}" type="presParOf" srcId="{887656ED-D236-1745-B7B0-B7C305AAD6C8}" destId="{453A8794-E863-3D48-BD96-4C762B7D0FBA}" srcOrd="1" destOrd="0" presId="urn:microsoft.com/office/officeart/2005/8/layout/orgChart1"/>
    <dgm:cxn modelId="{D14309B6-CE37-C34F-9576-DBF784DA3287}" type="presParOf" srcId="{34074AA7-2CAB-7142-B53D-98D7CC3547A3}" destId="{CC6569A3-8147-CA43-838E-ADDFC01E54DE}" srcOrd="1" destOrd="0" presId="urn:microsoft.com/office/officeart/2005/8/layout/orgChart1"/>
    <dgm:cxn modelId="{EBBC1F4D-E28D-6B44-9379-F983B1902CEE}" type="presParOf" srcId="{34074AA7-2CAB-7142-B53D-98D7CC3547A3}" destId="{A443BD91-E3F6-F944-BEBD-8B28414440A1}" srcOrd="2" destOrd="0" presId="urn:microsoft.com/office/officeart/2005/8/layout/orgChart1"/>
    <dgm:cxn modelId="{80F2F096-062A-9B42-9CE3-21DC9BB0BA78}" type="presParOf" srcId="{0E282B8C-1FD9-1B4D-9C12-FE986774CE10}" destId="{7F7D1D53-9F44-AA49-A616-B3DB252BF397}" srcOrd="2" destOrd="0" presId="urn:microsoft.com/office/officeart/2005/8/layout/orgChart1"/>
    <dgm:cxn modelId="{45C42DCE-45FF-414A-89F6-3D2F0D98F049}" type="presParOf" srcId="{0E282B8C-1FD9-1B4D-9C12-FE986774CE10}" destId="{6601BBE1-AACA-4742-B171-9913AABACFCC}" srcOrd="3" destOrd="0" presId="urn:microsoft.com/office/officeart/2005/8/layout/orgChart1"/>
    <dgm:cxn modelId="{A029731E-E875-3045-9C1D-7C337F3DFC9B}" type="presParOf" srcId="{6601BBE1-AACA-4742-B171-9913AABACFCC}" destId="{D457D57B-7701-B74D-9454-4FD323746DEF}" srcOrd="0" destOrd="0" presId="urn:microsoft.com/office/officeart/2005/8/layout/orgChart1"/>
    <dgm:cxn modelId="{4A0918B0-DDE5-1E45-8651-6193004A047D}" type="presParOf" srcId="{D457D57B-7701-B74D-9454-4FD323746DEF}" destId="{C8469A03-040B-D64D-B24E-EEDC73DEEF20}" srcOrd="0" destOrd="0" presId="urn:microsoft.com/office/officeart/2005/8/layout/orgChart1"/>
    <dgm:cxn modelId="{FA1B4650-8B20-9D42-8CCC-85E5DA8DF995}" type="presParOf" srcId="{D457D57B-7701-B74D-9454-4FD323746DEF}" destId="{F5F71A14-E152-B24B-AF5F-D791D9DE7C94}" srcOrd="1" destOrd="0" presId="urn:microsoft.com/office/officeart/2005/8/layout/orgChart1"/>
    <dgm:cxn modelId="{17832670-6DA3-244E-8C2E-79B13F8FA8C0}" type="presParOf" srcId="{6601BBE1-AACA-4742-B171-9913AABACFCC}" destId="{380FBDE2-8019-A74D-84A8-766AC0B85B9C}" srcOrd="1" destOrd="0" presId="urn:microsoft.com/office/officeart/2005/8/layout/orgChart1"/>
    <dgm:cxn modelId="{DEA263DF-8D5C-0742-A0A6-2FDE6ED666E8}" type="presParOf" srcId="{6601BBE1-AACA-4742-B171-9913AABACFCC}" destId="{48EF54F1-F6E6-3C4A-983C-07C3219A05C2}" srcOrd="2" destOrd="0" presId="urn:microsoft.com/office/officeart/2005/8/layout/orgChart1"/>
    <dgm:cxn modelId="{0DB78F84-544C-8745-A34F-578ABC6C6A00}" type="presParOf" srcId="{0E282B8C-1FD9-1B4D-9C12-FE986774CE10}" destId="{892F7E76-96EF-734B-9F47-AAF9FF778A71}" srcOrd="4" destOrd="0" presId="urn:microsoft.com/office/officeart/2005/8/layout/orgChart1"/>
    <dgm:cxn modelId="{3C1A0138-28EB-2B47-B94C-55F919B8AB84}" type="presParOf" srcId="{0E282B8C-1FD9-1B4D-9C12-FE986774CE10}" destId="{25675B59-E7F8-C145-B8D0-C665D0B373F3}" srcOrd="5" destOrd="0" presId="urn:microsoft.com/office/officeart/2005/8/layout/orgChart1"/>
    <dgm:cxn modelId="{86C0CCF7-EC10-644C-A9DA-D7C8F67E5C25}" type="presParOf" srcId="{25675B59-E7F8-C145-B8D0-C665D0B373F3}" destId="{48885475-5DE7-2E4B-B6F1-F1752DED30C7}" srcOrd="0" destOrd="0" presId="urn:microsoft.com/office/officeart/2005/8/layout/orgChart1"/>
    <dgm:cxn modelId="{59EE80EA-E9AA-E943-8232-E9262A6493FE}" type="presParOf" srcId="{48885475-5DE7-2E4B-B6F1-F1752DED30C7}" destId="{58F9641B-3521-4243-974A-F6349FACA196}" srcOrd="0" destOrd="0" presId="urn:microsoft.com/office/officeart/2005/8/layout/orgChart1"/>
    <dgm:cxn modelId="{CA12599E-6BA1-784E-BEA6-C0D3328437F6}" type="presParOf" srcId="{48885475-5DE7-2E4B-B6F1-F1752DED30C7}" destId="{D720A99B-6A30-2440-9FEE-80357CA5184E}" srcOrd="1" destOrd="0" presId="urn:microsoft.com/office/officeart/2005/8/layout/orgChart1"/>
    <dgm:cxn modelId="{FD408415-469B-8645-972D-A5641925AA4F}" type="presParOf" srcId="{25675B59-E7F8-C145-B8D0-C665D0B373F3}" destId="{E3F45DEE-7B17-1C4B-9CFC-67BC50CAA747}" srcOrd="1" destOrd="0" presId="urn:microsoft.com/office/officeart/2005/8/layout/orgChart1"/>
    <dgm:cxn modelId="{54A28191-93B2-9F44-B993-0FCA2701A320}" type="presParOf" srcId="{E3F45DEE-7B17-1C4B-9CFC-67BC50CAA747}" destId="{6E7A5233-A945-6F4B-A21B-B77AD26DB054}" srcOrd="0" destOrd="0" presId="urn:microsoft.com/office/officeart/2005/8/layout/orgChart1"/>
    <dgm:cxn modelId="{DD596884-7DC6-B842-A60B-0F44C9B1BCDA}" type="presParOf" srcId="{E3F45DEE-7B17-1C4B-9CFC-67BC50CAA747}" destId="{F2C43156-74C0-544C-AA6B-BCC6779B5E6F}" srcOrd="1" destOrd="0" presId="urn:microsoft.com/office/officeart/2005/8/layout/orgChart1"/>
    <dgm:cxn modelId="{A4151098-BD6B-334E-8F2C-D1A472630796}" type="presParOf" srcId="{F2C43156-74C0-544C-AA6B-BCC6779B5E6F}" destId="{2677A48E-C603-E241-A864-3FDB2D4636F4}" srcOrd="0" destOrd="0" presId="urn:microsoft.com/office/officeart/2005/8/layout/orgChart1"/>
    <dgm:cxn modelId="{01BBE214-B497-224A-AF53-BC34DBBC3E06}" type="presParOf" srcId="{2677A48E-C603-E241-A864-3FDB2D4636F4}" destId="{69BAB814-00B4-944A-B61A-739094106A2C}" srcOrd="0" destOrd="0" presId="urn:microsoft.com/office/officeart/2005/8/layout/orgChart1"/>
    <dgm:cxn modelId="{926A5358-C2DF-5042-BC2B-EA3518F651BE}" type="presParOf" srcId="{2677A48E-C603-E241-A864-3FDB2D4636F4}" destId="{6F3D44AC-0FDC-0F43-8243-DE564755578A}" srcOrd="1" destOrd="0" presId="urn:microsoft.com/office/officeart/2005/8/layout/orgChart1"/>
    <dgm:cxn modelId="{AF5DE453-8570-604F-910A-0E12DC3D8F71}" type="presParOf" srcId="{F2C43156-74C0-544C-AA6B-BCC6779B5E6F}" destId="{38419FF3-DCE4-8042-9EEE-9A3698016161}" srcOrd="1" destOrd="0" presId="urn:microsoft.com/office/officeart/2005/8/layout/orgChart1"/>
    <dgm:cxn modelId="{F30CC2B2-116E-B646-AED0-EDEB3DC563C5}" type="presParOf" srcId="{F2C43156-74C0-544C-AA6B-BCC6779B5E6F}" destId="{E54249AF-CBD6-F54E-B64C-C0B0622D5F26}" srcOrd="2" destOrd="0" presId="urn:microsoft.com/office/officeart/2005/8/layout/orgChart1"/>
    <dgm:cxn modelId="{B0108173-AE4B-E946-B106-8FF737E6F8B1}" type="presParOf" srcId="{25675B59-E7F8-C145-B8D0-C665D0B373F3}" destId="{7F6F412F-946A-F545-907F-756EE39999B7}" srcOrd="2" destOrd="0" presId="urn:microsoft.com/office/officeart/2005/8/layout/orgChart1"/>
    <dgm:cxn modelId="{3C735FA6-D8E5-8941-BF04-F7923880330A}" type="presParOf" srcId="{0E282B8C-1FD9-1B4D-9C12-FE986774CE10}" destId="{A1294679-22E0-7645-921B-BA31C95C020D}" srcOrd="6" destOrd="0" presId="urn:microsoft.com/office/officeart/2005/8/layout/orgChart1"/>
    <dgm:cxn modelId="{D400B83E-B27B-4742-ADDF-F0B0AE10CE38}" type="presParOf" srcId="{0E282B8C-1FD9-1B4D-9C12-FE986774CE10}" destId="{D296C555-3A64-C348-B4B6-2DDAB4445921}" srcOrd="7" destOrd="0" presId="urn:microsoft.com/office/officeart/2005/8/layout/orgChart1"/>
    <dgm:cxn modelId="{03BC6D9D-D8D5-9E4F-87D7-2D5DFAC30344}" type="presParOf" srcId="{D296C555-3A64-C348-B4B6-2DDAB4445921}" destId="{317322D8-9401-2148-A800-6265FD303F88}" srcOrd="0" destOrd="0" presId="urn:microsoft.com/office/officeart/2005/8/layout/orgChart1"/>
    <dgm:cxn modelId="{98816672-7A89-FA49-BEE1-7C8AB2683FB7}" type="presParOf" srcId="{317322D8-9401-2148-A800-6265FD303F88}" destId="{BD01BA3D-1846-2E4C-8A12-ACB5B38553B2}" srcOrd="0" destOrd="0" presId="urn:microsoft.com/office/officeart/2005/8/layout/orgChart1"/>
    <dgm:cxn modelId="{DEE63FCD-3BC4-C346-B9A4-B60B4544976E}" type="presParOf" srcId="{317322D8-9401-2148-A800-6265FD303F88}" destId="{890AD357-D587-3043-953A-1C234076752B}" srcOrd="1" destOrd="0" presId="urn:microsoft.com/office/officeart/2005/8/layout/orgChart1"/>
    <dgm:cxn modelId="{D74BF418-05F8-6144-86A3-72886F8E41BC}" type="presParOf" srcId="{D296C555-3A64-C348-B4B6-2DDAB4445921}" destId="{9CCE0BDB-42BA-C344-B0C2-0A2DA32CF848}" srcOrd="1" destOrd="0" presId="urn:microsoft.com/office/officeart/2005/8/layout/orgChart1"/>
    <dgm:cxn modelId="{21291E3F-EC00-9542-A221-A0CC7D85569B}" type="presParOf" srcId="{D296C555-3A64-C348-B4B6-2DDAB4445921}" destId="{187A3FBA-AC0F-C049-9678-DF16F8F937F9}" srcOrd="2" destOrd="0" presId="urn:microsoft.com/office/officeart/2005/8/layout/orgChart1"/>
    <dgm:cxn modelId="{3254A1C8-ADBB-6148-BB3E-5A284BEDED3B}" type="presParOf" srcId="{0E282B8C-1FD9-1B4D-9C12-FE986774CE10}" destId="{14E8AB3A-19CD-9E4A-A573-4B4B6136A2BB}" srcOrd="8" destOrd="0" presId="urn:microsoft.com/office/officeart/2005/8/layout/orgChart1"/>
    <dgm:cxn modelId="{79D33BAD-3457-5646-A166-1D7E23AA3C63}" type="presParOf" srcId="{0E282B8C-1FD9-1B4D-9C12-FE986774CE10}" destId="{F4756342-C2E2-EC40-9675-7AFE63FD61DE}" srcOrd="9" destOrd="0" presId="urn:microsoft.com/office/officeart/2005/8/layout/orgChart1"/>
    <dgm:cxn modelId="{5588F8AC-AC04-434F-8DFF-B9A4CC7A27B0}" type="presParOf" srcId="{F4756342-C2E2-EC40-9675-7AFE63FD61DE}" destId="{69A1C5AE-1A43-D145-BA96-AD51DBED0C86}" srcOrd="0" destOrd="0" presId="urn:microsoft.com/office/officeart/2005/8/layout/orgChart1"/>
    <dgm:cxn modelId="{5D8314D0-77EF-4141-99FA-4192402311D3}" type="presParOf" srcId="{69A1C5AE-1A43-D145-BA96-AD51DBED0C86}" destId="{5010A02D-7D68-4540-B391-7B5E53E374DA}" srcOrd="0" destOrd="0" presId="urn:microsoft.com/office/officeart/2005/8/layout/orgChart1"/>
    <dgm:cxn modelId="{E42C756F-4558-DD41-AE27-D0DF8CA72E1C}" type="presParOf" srcId="{69A1C5AE-1A43-D145-BA96-AD51DBED0C86}" destId="{295325B6-039D-A14F-9E2B-27607D21EABA}" srcOrd="1" destOrd="0" presId="urn:microsoft.com/office/officeart/2005/8/layout/orgChart1"/>
    <dgm:cxn modelId="{9759D353-6B69-724E-B99D-B58424EA94C1}" type="presParOf" srcId="{F4756342-C2E2-EC40-9675-7AFE63FD61DE}" destId="{692F5105-71CF-6E4E-9D1A-C7A0A9EE7215}" srcOrd="1" destOrd="0" presId="urn:microsoft.com/office/officeart/2005/8/layout/orgChart1"/>
    <dgm:cxn modelId="{4FE87F4A-0621-5A42-8ACB-B62649A4A7F3}" type="presParOf" srcId="{F4756342-C2E2-EC40-9675-7AFE63FD61DE}" destId="{B149E0FD-648F-EC42-BEA6-CB3F646079D4}" srcOrd="2" destOrd="0" presId="urn:microsoft.com/office/officeart/2005/8/layout/orgChart1"/>
    <dgm:cxn modelId="{62FAE3C4-AF47-6A46-AE58-9CF73E87679D}" type="presParOf" srcId="{A85D8D8C-F583-9542-B595-DD7BE8A5BDEC}" destId="{63F7EFF7-3F19-F644-BF33-D843D8D0ED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8AB3A-19CD-9E4A-A573-4B4B6136A2BB}">
      <dsp:nvSpPr>
        <dsp:cNvPr id="0" name=""/>
        <dsp:cNvSpPr/>
      </dsp:nvSpPr>
      <dsp:spPr>
        <a:xfrm>
          <a:off x="5858648" y="1658922"/>
          <a:ext cx="4854625" cy="421269"/>
        </a:xfrm>
        <a:custGeom>
          <a:avLst/>
          <a:gdLst/>
          <a:ahLst/>
          <a:cxnLst/>
          <a:rect l="0" t="0" r="0" b="0"/>
          <a:pathLst>
            <a:path>
              <a:moveTo>
                <a:pt x="0" y="0"/>
              </a:moveTo>
              <a:lnTo>
                <a:pt x="0" y="210634"/>
              </a:lnTo>
              <a:lnTo>
                <a:pt x="4854625" y="210634"/>
              </a:lnTo>
              <a:lnTo>
                <a:pt x="4854625" y="421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294679-22E0-7645-921B-BA31C95C020D}">
      <dsp:nvSpPr>
        <dsp:cNvPr id="0" name=""/>
        <dsp:cNvSpPr/>
      </dsp:nvSpPr>
      <dsp:spPr>
        <a:xfrm>
          <a:off x="5858648" y="1658922"/>
          <a:ext cx="2427312" cy="421269"/>
        </a:xfrm>
        <a:custGeom>
          <a:avLst/>
          <a:gdLst/>
          <a:ahLst/>
          <a:cxnLst/>
          <a:rect l="0" t="0" r="0" b="0"/>
          <a:pathLst>
            <a:path>
              <a:moveTo>
                <a:pt x="0" y="0"/>
              </a:moveTo>
              <a:lnTo>
                <a:pt x="0" y="210634"/>
              </a:lnTo>
              <a:lnTo>
                <a:pt x="2427312" y="210634"/>
              </a:lnTo>
              <a:lnTo>
                <a:pt x="2427312" y="421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7A5233-A945-6F4B-A21B-B77AD26DB054}">
      <dsp:nvSpPr>
        <dsp:cNvPr id="0" name=""/>
        <dsp:cNvSpPr/>
      </dsp:nvSpPr>
      <dsp:spPr>
        <a:xfrm>
          <a:off x="5056230" y="3083212"/>
          <a:ext cx="300906" cy="922779"/>
        </a:xfrm>
        <a:custGeom>
          <a:avLst/>
          <a:gdLst/>
          <a:ahLst/>
          <a:cxnLst/>
          <a:rect l="0" t="0" r="0" b="0"/>
          <a:pathLst>
            <a:path>
              <a:moveTo>
                <a:pt x="0" y="0"/>
              </a:moveTo>
              <a:lnTo>
                <a:pt x="0" y="922779"/>
              </a:lnTo>
              <a:lnTo>
                <a:pt x="300906" y="922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2F7E76-96EF-734B-9F47-AAF9FF778A71}">
      <dsp:nvSpPr>
        <dsp:cNvPr id="0" name=""/>
        <dsp:cNvSpPr/>
      </dsp:nvSpPr>
      <dsp:spPr>
        <a:xfrm>
          <a:off x="5812927" y="1658922"/>
          <a:ext cx="91440" cy="421269"/>
        </a:xfrm>
        <a:custGeom>
          <a:avLst/>
          <a:gdLst/>
          <a:ahLst/>
          <a:cxnLst/>
          <a:rect l="0" t="0" r="0" b="0"/>
          <a:pathLst>
            <a:path>
              <a:moveTo>
                <a:pt x="45720" y="0"/>
              </a:moveTo>
              <a:lnTo>
                <a:pt x="45720" y="421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D1D53-9F44-AA49-A616-B3DB252BF397}">
      <dsp:nvSpPr>
        <dsp:cNvPr id="0" name=""/>
        <dsp:cNvSpPr/>
      </dsp:nvSpPr>
      <dsp:spPr>
        <a:xfrm>
          <a:off x="3431335" y="1658922"/>
          <a:ext cx="2427312" cy="421269"/>
        </a:xfrm>
        <a:custGeom>
          <a:avLst/>
          <a:gdLst/>
          <a:ahLst/>
          <a:cxnLst/>
          <a:rect l="0" t="0" r="0" b="0"/>
          <a:pathLst>
            <a:path>
              <a:moveTo>
                <a:pt x="2427312" y="0"/>
              </a:moveTo>
              <a:lnTo>
                <a:pt x="2427312" y="210634"/>
              </a:lnTo>
              <a:lnTo>
                <a:pt x="0" y="210634"/>
              </a:lnTo>
              <a:lnTo>
                <a:pt x="0" y="421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AC8DE-CE6E-5242-AB1E-E4146D3F8DBE}">
      <dsp:nvSpPr>
        <dsp:cNvPr id="0" name=""/>
        <dsp:cNvSpPr/>
      </dsp:nvSpPr>
      <dsp:spPr>
        <a:xfrm>
          <a:off x="1004022" y="1658922"/>
          <a:ext cx="4854625" cy="421269"/>
        </a:xfrm>
        <a:custGeom>
          <a:avLst/>
          <a:gdLst/>
          <a:ahLst/>
          <a:cxnLst/>
          <a:rect l="0" t="0" r="0" b="0"/>
          <a:pathLst>
            <a:path>
              <a:moveTo>
                <a:pt x="4854625" y="0"/>
              </a:moveTo>
              <a:lnTo>
                <a:pt x="4854625" y="210634"/>
              </a:lnTo>
              <a:lnTo>
                <a:pt x="0" y="210634"/>
              </a:lnTo>
              <a:lnTo>
                <a:pt x="0" y="421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E3616C-F6DE-7F4F-88F4-65055A7A886D}">
      <dsp:nvSpPr>
        <dsp:cNvPr id="0" name=""/>
        <dsp:cNvSpPr/>
      </dsp:nvSpPr>
      <dsp:spPr>
        <a:xfrm>
          <a:off x="4855626" y="655900"/>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Leadership</a:t>
          </a:r>
        </a:p>
      </dsp:txBody>
      <dsp:txXfrm>
        <a:off x="4855626" y="655900"/>
        <a:ext cx="2006043" cy="1003021"/>
      </dsp:txXfrm>
    </dsp:sp>
    <dsp:sp modelId="{7FBE5F5D-EC74-724C-B367-FF86290299DB}">
      <dsp:nvSpPr>
        <dsp:cNvPr id="0" name=""/>
        <dsp:cNvSpPr/>
      </dsp:nvSpPr>
      <dsp:spPr>
        <a:xfrm>
          <a:off x="1001" y="2080191"/>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Legal</a:t>
          </a:r>
        </a:p>
      </dsp:txBody>
      <dsp:txXfrm>
        <a:off x="1001" y="2080191"/>
        <a:ext cx="2006043" cy="1003021"/>
      </dsp:txXfrm>
    </dsp:sp>
    <dsp:sp modelId="{C8469A03-040B-D64D-B24E-EEDC73DEEF20}">
      <dsp:nvSpPr>
        <dsp:cNvPr id="0" name=""/>
        <dsp:cNvSpPr/>
      </dsp:nvSpPr>
      <dsp:spPr>
        <a:xfrm>
          <a:off x="2428313" y="2080191"/>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Success Manager </a:t>
          </a:r>
        </a:p>
      </dsp:txBody>
      <dsp:txXfrm>
        <a:off x="2428313" y="2080191"/>
        <a:ext cx="2006043" cy="1003021"/>
      </dsp:txXfrm>
    </dsp:sp>
    <dsp:sp modelId="{58F9641B-3521-4243-974A-F6349FACA196}">
      <dsp:nvSpPr>
        <dsp:cNvPr id="0" name=""/>
        <dsp:cNvSpPr/>
      </dsp:nvSpPr>
      <dsp:spPr>
        <a:xfrm>
          <a:off x="4855626" y="2080191"/>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Success Manager</a:t>
          </a:r>
        </a:p>
      </dsp:txBody>
      <dsp:txXfrm>
        <a:off x="4855626" y="2080191"/>
        <a:ext cx="2006043" cy="1003021"/>
      </dsp:txXfrm>
    </dsp:sp>
    <dsp:sp modelId="{69BAB814-00B4-944A-B61A-739094106A2C}">
      <dsp:nvSpPr>
        <dsp:cNvPr id="0" name=""/>
        <dsp:cNvSpPr/>
      </dsp:nvSpPr>
      <dsp:spPr>
        <a:xfrm>
          <a:off x="5357137" y="3504481"/>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Certified Instructor </a:t>
          </a:r>
        </a:p>
      </dsp:txBody>
      <dsp:txXfrm>
        <a:off x="5357137" y="3504481"/>
        <a:ext cx="2006043" cy="1003021"/>
      </dsp:txXfrm>
    </dsp:sp>
    <dsp:sp modelId="{BD01BA3D-1846-2E4C-8A12-ACB5B38553B2}">
      <dsp:nvSpPr>
        <dsp:cNvPr id="0" name=""/>
        <dsp:cNvSpPr/>
      </dsp:nvSpPr>
      <dsp:spPr>
        <a:xfrm>
          <a:off x="7282938" y="2080191"/>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Marketing </a:t>
          </a:r>
        </a:p>
      </dsp:txBody>
      <dsp:txXfrm>
        <a:off x="7282938" y="2080191"/>
        <a:ext cx="2006043" cy="1003021"/>
      </dsp:txXfrm>
    </dsp:sp>
    <dsp:sp modelId="{5010A02D-7D68-4540-B391-7B5E53E374DA}">
      <dsp:nvSpPr>
        <dsp:cNvPr id="0" name=""/>
        <dsp:cNvSpPr/>
      </dsp:nvSpPr>
      <dsp:spPr>
        <a:xfrm>
          <a:off x="9710251" y="2080191"/>
          <a:ext cx="2006043" cy="1003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Operations</a:t>
          </a:r>
        </a:p>
      </dsp:txBody>
      <dsp:txXfrm>
        <a:off x="9710251" y="2080191"/>
        <a:ext cx="2006043" cy="10030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B5A4F-69A8-4F3C-85CF-4689139BA111}" type="datetimeFigureOut">
              <a:rPr lang="en-GB" smtClean="0"/>
              <a:t>26/05/2023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2B5AA-164F-44F4-AF39-97A64463A96E}" type="slidenum">
              <a:rPr lang="en-GB" smtClean="0"/>
              <a:t>‹#›</a:t>
            </a:fld>
            <a:endParaRPr lang="en-GB" dirty="0"/>
          </a:p>
        </p:txBody>
      </p:sp>
    </p:spTree>
    <p:extLst>
      <p:ext uri="{BB962C8B-B14F-4D97-AF65-F5344CB8AC3E}">
        <p14:creationId xmlns:p14="http://schemas.microsoft.com/office/powerpoint/2010/main" val="428092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82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 Overview </a:t>
            </a:r>
          </a:p>
          <a:p>
            <a:r>
              <a:rPr lang="en-US" dirty="0"/>
              <a:t>Team Organization</a:t>
            </a:r>
          </a:p>
          <a:p>
            <a:pPr lvl="1">
              <a:spcBef>
                <a:spcPts val="0"/>
              </a:spcBef>
            </a:pPr>
            <a:r>
              <a:rPr lang="en-US" sz="1600" dirty="0"/>
              <a:t>Roles </a:t>
            </a:r>
          </a:p>
          <a:p>
            <a:pPr lvl="1">
              <a:spcBef>
                <a:spcPts val="0"/>
              </a:spcBef>
            </a:pPr>
            <a:r>
              <a:rPr lang="en-US" sz="1600" dirty="0"/>
              <a:t>Responsibilities</a:t>
            </a:r>
          </a:p>
          <a:p>
            <a:r>
              <a:rPr lang="en-US" dirty="0"/>
              <a:t>Annual Training Forecast</a:t>
            </a:r>
          </a:p>
          <a:p>
            <a:r>
              <a:rPr lang="en-US" dirty="0"/>
              <a:t>Marketing Initiatives</a:t>
            </a:r>
          </a:p>
          <a:p>
            <a:r>
              <a:rPr lang="en-US" dirty="0"/>
              <a:t>Appendix – attach any other relevant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1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37719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Permitted Learning Environments:</a:t>
            </a:r>
          </a:p>
          <a:p>
            <a:pPr marL="228600" marR="37719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Learning delivered in Authorized Site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Learning delivered with a Remote Conferencing Tool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Learning delivered with a Live Streaming Platform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Learning delivered in ATC Mobile Lab or at an End Customer Site using an ATC device—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Learning delivered On-Campus to Academic Customers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Learning delivered with Virtualized Software (</a:t>
            </a:r>
            <a:r>
              <a:rPr lang="en-US" sz="1800" dirty="0">
                <a:effectLst/>
                <a:latin typeface="Artifakt ElementOfc" panose="020B0504010101010104" pitchFamily="34" charset="77"/>
                <a:ea typeface="Times New Roman" panose="02020603050405020304" pitchFamily="18" charset="0"/>
                <a:cs typeface="Times New Roman" panose="02020603050405020304" pitchFamily="18" charset="0"/>
              </a:rPr>
              <a:t>See ATC or AAP Program Guide, </a:t>
            </a:r>
            <a:r>
              <a:rPr lang="en-US" sz="1800" u="sng" dirty="0">
                <a:effectLst/>
                <a:latin typeface="Artifakt ElementOfc" panose="020B0504010101010104" pitchFamily="34" charset="77"/>
                <a:ea typeface="Times New Roman" panose="02020603050405020304" pitchFamily="18" charset="0"/>
                <a:cs typeface="Times New Roman" panose="02020603050405020304" pitchFamily="18" charset="0"/>
              </a:rPr>
              <a:t>Exhibit—2</a:t>
            </a:r>
            <a:r>
              <a:rPr lang="en-US" sz="1800" dirty="0">
                <a:effectLst/>
                <a:latin typeface="Artifakt ElementOfc" panose="020B0504010101010104" pitchFamily="34" charset="77"/>
                <a:ea typeface="Times New Roman" panose="02020603050405020304" pitchFamily="18" charset="0"/>
                <a:cs typeface="Times New Roman" panose="02020603050405020304" pitchFamily="18" charset="0"/>
              </a:rPr>
              <a:t> for permitted virtualized learning environments.)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E-Learning Course Facilitation</a:t>
            </a:r>
            <a:r>
              <a:rPr lang="en-US" sz="1800"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 (</a:t>
            </a:r>
            <a:r>
              <a:rPr lang="en-US" sz="1800" dirty="0">
                <a:effectLst/>
                <a:latin typeface="Artifakt ElementOfc" panose="020B0504010101010104" pitchFamily="34" charset="77"/>
                <a:ea typeface="Times New Roman" panose="02020603050405020304" pitchFamily="18" charset="0"/>
                <a:cs typeface="Times New Roman" panose="02020603050405020304" pitchFamily="18" charset="0"/>
              </a:rPr>
              <a:t>See ATC or AAP Program Guide </a:t>
            </a:r>
            <a:r>
              <a:rPr lang="en-US" sz="1800" u="sng" dirty="0">
                <a:effectLst/>
                <a:latin typeface="Artifakt ElementOfc" panose="020B0504010101010104" pitchFamily="34" charset="77"/>
                <a:ea typeface="Times New Roman" panose="02020603050405020304" pitchFamily="18" charset="0"/>
                <a:cs typeface="Times New Roman" panose="02020603050405020304" pitchFamily="18" charset="0"/>
              </a:rPr>
              <a:t>Exhibit 1</a:t>
            </a:r>
            <a:r>
              <a:rPr lang="en-US" sz="1800" dirty="0">
                <a:effectLst/>
                <a:latin typeface="Artifakt ElementOfc" panose="020B0504010101010104" pitchFamily="34" charset="77"/>
                <a:ea typeface="Times New Roman" panose="02020603050405020304" pitchFamily="18" charset="0"/>
                <a:cs typeface="Times New Roman" panose="02020603050405020304" pitchFamily="18" charset="0"/>
              </a:rPr>
              <a:t>—E-Learning Course Requirements)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54610" algn="just">
              <a:spcBef>
                <a:spcPts val="0"/>
              </a:spcBef>
              <a:spcAft>
                <a:spcPts val="0"/>
              </a:spcAft>
            </a:pPr>
            <a:r>
              <a:rPr lang="en-US" sz="1800" b="1" dirty="0">
                <a:solidFill>
                  <a:srgbClr val="666666"/>
                </a:solidFill>
                <a:effectLst/>
                <a:latin typeface="Artifakt ElementOfc" panose="020B0504010101010104" pitchFamily="34" charset="77"/>
                <a:ea typeface="Times New Roman" panose="02020603050405020304" pitchFamily="18" charset="0"/>
                <a:cs typeface="Times New Roman" panose="02020603050405020304" pitchFamily="18" charset="0"/>
              </a:rPr>
              <a:t>Certification Exam Facilitation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42B5AA-164F-44F4-AF39-97A64463A96E}" type="slidenum">
              <a:rPr lang="en-GB" smtClean="0"/>
              <a:t>5</a:t>
            </a:fld>
            <a:endParaRPr lang="en-GB" dirty="0"/>
          </a:p>
        </p:txBody>
      </p:sp>
    </p:spTree>
    <p:extLst>
      <p:ext uri="{BB962C8B-B14F-4D97-AF65-F5344CB8AC3E}">
        <p14:creationId xmlns:p14="http://schemas.microsoft.com/office/powerpoint/2010/main" val="165400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4DFA2B-A1AB-4048-867B-1A19022AB5B2}" type="slidenum">
              <a:rPr lang="en-GB" smtClean="0"/>
              <a:t>7</a:t>
            </a:fld>
            <a:endParaRPr lang="en-GB" dirty="0"/>
          </a:p>
        </p:txBody>
      </p:sp>
    </p:spTree>
    <p:extLst>
      <p:ext uri="{BB962C8B-B14F-4D97-AF65-F5344CB8AC3E}">
        <p14:creationId xmlns:p14="http://schemas.microsoft.com/office/powerpoint/2010/main" val="349197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0F4208-462B-4E4E-B151-F264970D043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1"/>
          <a:stretch/>
        </p:blipFill>
        <p:spPr>
          <a:xfrm rot="5400000">
            <a:off x="5356980" y="22983"/>
            <a:ext cx="6858000" cy="6812039"/>
          </a:xfrm>
          <a:prstGeom prst="rect">
            <a:avLst/>
          </a:prstGeom>
        </p:spPr>
      </p:pic>
      <p:pic>
        <p:nvPicPr>
          <p:cNvPr id="21" name="Graphic 20">
            <a:extLst>
              <a:ext uri="{FF2B5EF4-FFF2-40B4-BE49-F238E27FC236}">
                <a16:creationId xmlns:a16="http://schemas.microsoft.com/office/drawing/2014/main" id="{4FB9A8C5-61C1-4CC8-8ECC-99AB80C771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1" y="495181"/>
            <a:ext cx="1988149" cy="203849"/>
          </a:xfrm>
          <a:prstGeom prst="rect">
            <a:avLst/>
          </a:prstGeom>
        </p:spPr>
      </p:pic>
      <p:sp>
        <p:nvSpPr>
          <p:cNvPr id="3" name="Subtitle 2"/>
          <p:cNvSpPr>
            <a:spLocks noGrp="1"/>
          </p:cNvSpPr>
          <p:nvPr>
            <p:ph type="subTitle" idx="1" hasCustomPrompt="1"/>
          </p:nvPr>
        </p:nvSpPr>
        <p:spPr>
          <a:xfrm>
            <a:off x="488950" y="3976925"/>
            <a:ext cx="7353300" cy="332399"/>
          </a:xfrm>
        </p:spPr>
        <p:txBody>
          <a:bodyPr>
            <a:spAutoFit/>
          </a:bodyPr>
          <a:lstStyle>
            <a:lvl1pPr marL="0" indent="0" algn="l">
              <a:lnSpc>
                <a:spcPct val="90000"/>
              </a:lnSpc>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lvl1pPr>
          </a:lstStyle>
          <a:p>
            <a:pPr lvl="0"/>
            <a:r>
              <a:rPr lang="en-US" dirty="0"/>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lvl1pPr>
          </a:lstStyle>
          <a:p>
            <a:pPr lvl="0"/>
            <a:r>
              <a:rPr lang="en-US" dirty="0"/>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dirty="0"/>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 </a:t>
            </a:r>
            <a:fld id="{A7A55D6C-1CDB-4CD7-AAA2-9D100ECD57F0}" type="datetimeyyyy">
              <a:rPr lang="en-US" sz="800" smtClean="0">
                <a:solidFill>
                  <a:schemeClr val="bg1">
                    <a:lumMod val="65000"/>
                  </a:schemeClr>
                </a:solidFill>
              </a:rPr>
              <a:pPr>
                <a:lnSpc>
                  <a:spcPct val="90000"/>
                </a:lnSpc>
                <a:spcBef>
                  <a:spcPts val="400"/>
                </a:spcBef>
              </a:pPr>
              <a:t>2023</a:t>
            </a:fld>
            <a:r>
              <a:rPr lang="en-US" sz="800" dirty="0">
                <a:solidFill>
                  <a:schemeClr val="bg1">
                    <a:lumMod val="65000"/>
                  </a:schemeClr>
                </a:solidFill>
              </a:rPr>
              <a:t> Autodesk. All rights reserved.</a:t>
            </a:r>
          </a:p>
        </p:txBody>
      </p:sp>
      <p:sp>
        <p:nvSpPr>
          <p:cNvPr id="4" name="Title 3">
            <a:extLst>
              <a:ext uri="{FF2B5EF4-FFF2-40B4-BE49-F238E27FC236}">
                <a16:creationId xmlns:a16="http://schemas.microsoft.com/office/drawing/2014/main" id="{FDF33CCA-8B87-47DC-8089-42B74D56A63F}"/>
              </a:ext>
            </a:extLst>
          </p:cNvPr>
          <p:cNvSpPr>
            <a:spLocks noGrp="1"/>
          </p:cNvSpPr>
          <p:nvPr>
            <p:ph type="title" hasCustomPrompt="1"/>
          </p:nvPr>
        </p:nvSpPr>
        <p:spPr>
          <a:xfrm>
            <a:off x="491321" y="1577983"/>
            <a:ext cx="8316383" cy="2236509"/>
          </a:xfrm>
        </p:spPr>
        <p:txBody>
          <a:bodyPr anchor="b"/>
          <a:lstStyle>
            <a:lvl1pPr>
              <a:defRPr sz="5333"/>
            </a:lvl1pPr>
          </a:lstStyle>
          <a:p>
            <a:r>
              <a:rPr lang="en-US" dirty="0"/>
              <a:t>Presentation title </a:t>
            </a:r>
            <a:br>
              <a:rPr lang="en-US" dirty="0"/>
            </a:br>
            <a:r>
              <a:rPr lang="en-US" dirty="0"/>
              <a:t>extends to two </a:t>
            </a:r>
            <a:br>
              <a:rPr lang="en-US" dirty="0"/>
            </a:br>
            <a:r>
              <a:rPr lang="en-US" dirty="0"/>
              <a:t>or more lines</a:t>
            </a:r>
          </a:p>
        </p:txBody>
      </p:sp>
    </p:spTree>
    <p:extLst>
      <p:ext uri="{BB962C8B-B14F-4D97-AF65-F5344CB8AC3E}">
        <p14:creationId xmlns:p14="http://schemas.microsoft.com/office/powerpoint/2010/main" val="2395583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6273803" y="1598192"/>
            <a:ext cx="5427132" cy="4772128"/>
          </a:xfrm>
          <a:solidFill>
            <a:schemeClr val="bg1">
              <a:lumMod val="85000"/>
            </a:schemeClr>
          </a:solidFill>
        </p:spPr>
        <p:txBody>
          <a:bodyPr anchor="ctr"/>
          <a:lstStyle>
            <a:lvl1pPr marL="0" indent="0" algn="ctr">
              <a:buNone/>
              <a:defRPr/>
            </a:lvl1pPr>
          </a:lstStyle>
          <a:p>
            <a:r>
              <a:rPr lang="en-US" dirty="0"/>
              <a:t>Click icon to add picture</a:t>
            </a:r>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6271684" y="6154876"/>
            <a:ext cx="5429251" cy="215444"/>
          </a:xfrm>
        </p:spPr>
        <p:txBody>
          <a:bodyPr wrap="square" lIns="73152" tIns="45720" rIns="73152" bIns="45720" anchor="b">
            <a:spAutoFit/>
          </a:bodyPr>
          <a:lstStyle>
            <a:lvl1pPr marL="0" indent="0">
              <a:buNone/>
              <a:defRPr sz="800">
                <a:solidFill>
                  <a:schemeClr val="bg1"/>
                </a:solidFill>
              </a:defRPr>
            </a:lvl1pPr>
            <a:lvl5pPr>
              <a:defRPr/>
            </a:lvl5pPr>
          </a:lstStyle>
          <a:p>
            <a:pPr lvl="0"/>
            <a:r>
              <a:rPr lang="en-US" dirty="0"/>
              <a:t>Image credit </a:t>
            </a:r>
          </a:p>
        </p:txBody>
      </p:sp>
      <p:sp>
        <p:nvSpPr>
          <p:cNvPr id="3" name="Title 2">
            <a:extLst>
              <a:ext uri="{FF2B5EF4-FFF2-40B4-BE49-F238E27FC236}">
                <a16:creationId xmlns:a16="http://schemas.microsoft.com/office/drawing/2014/main" id="{10A08727-C71E-42EA-9BA8-41D00FAA11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755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91320" y="487681"/>
            <a:ext cx="7350931" cy="531428"/>
          </a:xfrm>
        </p:spPr>
        <p:txBody>
          <a:bodyPr/>
          <a:lstStyle>
            <a:lvl1pPr>
              <a:defRPr b="1" i="0">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1320"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1320"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245534" y="6477000"/>
            <a:ext cx="7596717" cy="203200"/>
          </a:xfrm>
        </p:spPr>
        <p:txBody>
          <a:bodyPr/>
          <a:lstStyle>
            <a:lvl1pPr algn="r">
              <a:defRPr/>
            </a:lvl1p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8210552" y="0"/>
            <a:ext cx="3981449" cy="6858000"/>
          </a:xfrm>
          <a:solidFill>
            <a:schemeClr val="bg2"/>
          </a:solidFill>
        </p:spPr>
        <p:txBody>
          <a:bodyPr anchor="ctr"/>
          <a:lstStyle>
            <a:lvl1pPr marL="0" indent="0" algn="ctr">
              <a:buNone/>
              <a:defRPr/>
            </a:lvl1pPr>
          </a:lstStyle>
          <a:p>
            <a:r>
              <a:rPr lang="en-US" dirty="0"/>
              <a:t>Click icon to add picture</a:t>
            </a:r>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8456083" y="6557090"/>
            <a:ext cx="3490383" cy="123111"/>
          </a:xfrm>
        </p:spPr>
        <p:txBody>
          <a:bodyPr wrap="square" lIns="0" tIns="0" rIns="0" bIns="0" anchor="b">
            <a:spAutoFit/>
          </a:bodyPr>
          <a:lstStyle>
            <a:lvl1pPr marL="0" indent="0" algn="l">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4145283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90136" y="487681"/>
            <a:ext cx="5430181" cy="531428"/>
          </a:xfrm>
        </p:spPr>
        <p:txBody>
          <a:bodyPr/>
          <a:lstStyle>
            <a:lvl1pPr>
              <a:defRPr b="1" i="0">
                <a:latin typeface="+mj-lt"/>
              </a:defRPr>
            </a:lvl1pPr>
          </a:lstStyle>
          <a:p>
            <a:r>
              <a:rPr lang="en-US" dirty="0"/>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0136"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0136"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488952" y="6477000"/>
            <a:ext cx="5429249" cy="203200"/>
          </a:xfrm>
        </p:spPr>
        <p:txBody>
          <a:body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271684" y="0"/>
            <a:ext cx="5918200" cy="6858000"/>
          </a:xfrm>
          <a:solidFill>
            <a:schemeClr val="bg2"/>
          </a:solidFill>
        </p:spPr>
        <p:txBody>
          <a:bodyPr anchor="ctr"/>
          <a:lstStyle>
            <a:lvl1pPr marL="0" indent="0" algn="ctr">
              <a:buNone/>
              <a:defRPr/>
            </a:lvl1pPr>
          </a:lstStyle>
          <a:p>
            <a:r>
              <a:rPr lang="en-US" dirty="0"/>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6516160"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04967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350935" y="487681"/>
            <a:ext cx="7350931" cy="531428"/>
          </a:xfrm>
        </p:spPr>
        <p:txBody>
          <a:bodyPr/>
          <a:lstStyle>
            <a:lvl1pPr>
              <a:defRPr b="1" i="0">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350935"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350935"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1" y="0"/>
            <a:ext cx="3981449" cy="6858000"/>
          </a:xfrm>
          <a:solidFill>
            <a:schemeClr val="bg2"/>
          </a:solidFill>
        </p:spPr>
        <p:txBody>
          <a:bodyPr anchor="ctr"/>
          <a:lstStyle>
            <a:lvl1pPr marL="0" indent="0" algn="ctr">
              <a:buNone/>
              <a:defRPr/>
            </a:lvl1pPr>
          </a:lstStyle>
          <a:p>
            <a:r>
              <a:rPr lang="en-US" dirty="0"/>
              <a:t>Click icon to add picture</a:t>
            </a:r>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3485091"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4237517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6271684" y="487681"/>
            <a:ext cx="5430181" cy="531428"/>
          </a:xfrm>
        </p:spPr>
        <p:txBody>
          <a:bodyPr/>
          <a:lstStyle>
            <a:lvl1pPr>
              <a:defRPr b="1" i="0">
                <a:latin typeface="Artifakt LegendOfc" panose="020B0504020101020102" pitchFamily="34" charset="77"/>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6271684"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6271684"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5918200" cy="6858000"/>
          </a:xfrm>
          <a:solidFill>
            <a:schemeClr val="bg2"/>
          </a:solidFill>
        </p:spPr>
        <p:txBody>
          <a:bodyPr anchor="ctr"/>
          <a:lstStyle>
            <a:lvl1pPr marL="0" indent="0" algn="ctr">
              <a:buNone/>
              <a:defRPr/>
            </a:lvl1pPr>
          </a:lstStyle>
          <a:p>
            <a:r>
              <a:rPr lang="en-US" dirty="0"/>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99799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2" name="Title 1"/>
          <p:cNvSpPr>
            <a:spLocks noGrp="1"/>
          </p:cNvSpPr>
          <p:nvPr>
            <p:ph type="title"/>
          </p:nvPr>
        </p:nvSpPr>
        <p:spPr>
          <a:xfrm>
            <a:off x="491320" y="487681"/>
            <a:ext cx="5113613" cy="417551"/>
          </a:xfrm>
        </p:spPr>
        <p:txBody>
          <a:bodyPr/>
          <a:lstStyle>
            <a:lvl1pPr>
              <a:defRPr sz="2933" b="1" i="0">
                <a:latin typeface="+mj-lt"/>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113613"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6587067" y="487681"/>
            <a:ext cx="5113867" cy="406201"/>
          </a:xfrm>
        </p:spPr>
        <p:txBody>
          <a:bodyPr vert="horz" wrap="square" lIns="0" tIns="0" rIns="0" bIns="0" rtlCol="0" anchor="t" anchorCtr="0">
            <a:spAutoFit/>
          </a:bodyPr>
          <a:lstStyle>
            <a:lvl1pPr marL="0" indent="0">
              <a:buNone/>
              <a:defRPr lang="en-US" sz="2933" b="1" i="0" dirty="0" smtClean="0">
                <a:solidFill>
                  <a:schemeClr val="bg1"/>
                </a:solidFill>
                <a:latin typeface="+mj-lt"/>
                <a:ea typeface="+mj-ea"/>
                <a:cs typeface="+mj-cs"/>
              </a:defRPr>
            </a:lvl1pPr>
            <a:lvl2pPr>
              <a:defRPr lang="en-US" sz="2400" dirty="0" smtClean="0"/>
            </a:lvl2pPr>
            <a:lvl3pPr>
              <a:defRPr lang="en-US" sz="2400" dirty="0" smtClean="0"/>
            </a:lvl3pPr>
            <a:lvl4pPr>
              <a:defRPr lang="en-US" sz="2400" dirty="0" smtClean="0"/>
            </a:lvl4pPr>
            <a:lvl5pPr>
              <a:defRPr lang="en-US" sz="2400" dirty="0"/>
            </a:lvl5pPr>
          </a:lstStyle>
          <a:p>
            <a:pPr marL="152396" lvl="0" indent="-457189">
              <a:lnSpc>
                <a:spcPct val="90000"/>
              </a:lnSpc>
              <a:spcBef>
                <a:spcPct val="0"/>
              </a:spcBef>
            </a:pPr>
            <a:r>
              <a:rPr lang="en-US" dirty="0"/>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587069" y="1584960"/>
            <a:ext cx="5113864" cy="478536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6271684" y="6477000"/>
            <a:ext cx="5672667" cy="203200"/>
          </a:xfrm>
        </p:spPr>
        <p:txBody>
          <a:bodyPr/>
          <a:lstStyle/>
          <a:p>
            <a:endParaRPr lang="en-US" dirty="0"/>
          </a:p>
        </p:txBody>
      </p:sp>
    </p:spTree>
    <p:extLst>
      <p:ext uri="{BB962C8B-B14F-4D97-AF65-F5344CB8AC3E}">
        <p14:creationId xmlns:p14="http://schemas.microsoft.com/office/powerpoint/2010/main" val="2137625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75E2212D-572D-48C4-8896-AB4425DE90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3012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FBC88C4B-31DE-44A5-9F69-535D0E21C144}"/>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815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297475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word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1"/>
                </a:solidFill>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18676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37908172-C31D-4458-B9A0-FDB3AC99AB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000"/>
          <a:stretch/>
        </p:blipFill>
        <p:spPr>
          <a:xfrm>
            <a:off x="0" y="0"/>
            <a:ext cx="12192000" cy="6858000"/>
          </a:xfrm>
          <a:prstGeom prst="rect">
            <a:avLst/>
          </a:prstGeom>
          <a:solidFill>
            <a:schemeClr val="bg1"/>
          </a:solidFill>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3200" dirty="0"/>
          </a:p>
        </p:txBody>
      </p:sp>
      <p:sp>
        <p:nvSpPr>
          <p:cNvPr id="2" name="Title 1"/>
          <p:cNvSpPr>
            <a:spLocks noGrp="1"/>
          </p:cNvSpPr>
          <p:nvPr>
            <p:ph type="title"/>
          </p:nvPr>
        </p:nvSpPr>
        <p:spPr>
          <a:xfrm>
            <a:off x="4114800" y="2328672"/>
            <a:ext cx="7584133" cy="1478400"/>
          </a:xfrm>
        </p:spPr>
        <p:txBody>
          <a:bodyPr anchor="b"/>
          <a:lstStyle>
            <a:lvl1pPr>
              <a:lnSpc>
                <a:spcPct val="90000"/>
              </a:lnSpc>
              <a:defRPr sz="5333" b="1" i="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9664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dirty="0"/>
              <a:t>Click icon to add picture</a:t>
            </a:r>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5" name="Rectangle 4">
            <a:extLst>
              <a:ext uri="{FF2B5EF4-FFF2-40B4-BE49-F238E27FC236}">
                <a16:creationId xmlns:a16="http://schemas.microsoft.com/office/drawing/2014/main" id="{666CFDC1-F1AA-4A2E-BE26-5875041CD7E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3200" dirty="0"/>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Image 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3119318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72DD8-2E73-424E-81C4-B08A857773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Pause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1621361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43622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36648DC8-183E-4874-8A70-41E0E0E3E59D}"/>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dirty="0"/>
              <a:t>Click icon to add picture</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
        <p:nvSpPr>
          <p:cNvPr id="4" name="Source Placeholder 4">
            <a:extLst>
              <a:ext uri="{FF2B5EF4-FFF2-40B4-BE49-F238E27FC236}">
                <a16:creationId xmlns:a16="http://schemas.microsoft.com/office/drawing/2014/main" id="{49D341AB-8C4A-4996-8690-BB48FE8192F3}"/>
              </a:ext>
              <a:ext uri="{C183D7F6-B498-43B3-948B-1728B52AA6E4}">
                <adec:decorative xmlns:adec="http://schemas.microsoft.com/office/drawing/2017/decorative" val="1"/>
              </a:ext>
            </a:extLst>
          </p:cNvPr>
          <p:cNvSpPr>
            <a:spLocks noGrp="1"/>
          </p:cNvSpPr>
          <p:nvPr>
            <p:ph type="body" sz="quarter" idx="12" hasCustomPrompt="1"/>
          </p:nvPr>
        </p:nvSpPr>
        <p:spPr>
          <a:xfrm>
            <a:off x="244475" y="6557090"/>
            <a:ext cx="5673724" cy="123111"/>
          </a:xfrm>
        </p:spPr>
        <p:txBody>
          <a:bodyPr wrap="square" lIns="0" tIns="0" rIns="0" bIns="0" anchor="b">
            <a:spAutoFit/>
          </a:bodyPr>
          <a:lstStyle>
            <a:lvl1pPr marL="0" indent="0">
              <a:buNone/>
              <a:defRPr sz="800">
                <a:solidFill>
                  <a:schemeClr val="bg1">
                    <a:lumMod val="50000"/>
                  </a:schemeClr>
                </a:solidFill>
              </a:defRPr>
            </a:lvl1pPr>
            <a:lvl5pPr>
              <a:defRPr/>
            </a:lvl5pPr>
          </a:lstStyle>
          <a:p>
            <a:pPr lvl="0"/>
            <a:r>
              <a:rPr lang="en-US"/>
              <a:t>Image credit </a:t>
            </a:r>
          </a:p>
        </p:txBody>
      </p:sp>
    </p:spTree>
    <p:extLst>
      <p:ext uri="{BB962C8B-B14F-4D97-AF65-F5344CB8AC3E}">
        <p14:creationId xmlns:p14="http://schemas.microsoft.com/office/powerpoint/2010/main" val="3179853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0FA67C1-F7DE-4541-9383-BC2E44489F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59000" y="3025330"/>
            <a:ext cx="7874000" cy="807340"/>
          </a:xfrm>
          <a:prstGeom prst="rect">
            <a:avLst/>
          </a:prstGeom>
        </p:spPr>
      </p:pic>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245534" y="5998415"/>
            <a:ext cx="11700933" cy="249767"/>
          </a:xfrm>
        </p:spPr>
        <p:txBody>
          <a:bodyPr anchor="b">
            <a:noAutofit/>
          </a:bodyPr>
          <a:lstStyle>
            <a:lvl1pPr marL="0" indent="0">
              <a:buNone/>
              <a:defRPr lang="en-US" sz="800" kern="1200" dirty="0">
                <a:solidFill>
                  <a:schemeClr val="bg1">
                    <a:lumMod val="65000"/>
                  </a:schemeClr>
                </a:solidFill>
                <a:latin typeface="+mn-lt"/>
                <a:ea typeface="+mn-ea"/>
                <a:cs typeface="+mn-cs"/>
              </a:defRPr>
            </a:lvl1pPr>
          </a:lstStyle>
          <a:p>
            <a:pPr lvl="0"/>
            <a:r>
              <a:rPr lang="en-US" dirty="0"/>
              <a:t>Add specific disclaimers for products/services referenced in this presentation here.</a:t>
            </a:r>
          </a:p>
        </p:txBody>
      </p:sp>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dirty="0">
                <a:solidFill>
                  <a:schemeClr val="bg1">
                    <a:lumMod val="65000"/>
                  </a:schemeClr>
                </a:solidFill>
              </a:rPr>
              <a:t>© </a:t>
            </a:r>
            <a:fld id="{D7685BFE-E355-4955-A651-C86618A915FB}" type="datetimeyyyy">
              <a:rPr lang="en-US" sz="800" smtClean="0">
                <a:solidFill>
                  <a:schemeClr val="bg1">
                    <a:lumMod val="65000"/>
                  </a:schemeClr>
                </a:solidFill>
              </a:rPr>
              <a:pPr>
                <a:lnSpc>
                  <a:spcPct val="90000"/>
                </a:lnSpc>
                <a:spcBef>
                  <a:spcPts val="400"/>
                </a:spcBef>
              </a:pPr>
              <a:t>2023</a:t>
            </a:fld>
            <a:r>
              <a:rPr lang="en-US" sz="800" dirty="0">
                <a:solidFill>
                  <a:schemeClr val="bg1">
                    <a:lumMod val="65000"/>
                  </a:schemeClr>
                </a:solidFill>
              </a:rPr>
              <a:t> Autodesk. All rights reserved.</a:t>
            </a:r>
          </a:p>
        </p:txBody>
      </p:sp>
    </p:spTree>
    <p:extLst>
      <p:ext uri="{BB962C8B-B14F-4D97-AF65-F5344CB8AC3E}">
        <p14:creationId xmlns:p14="http://schemas.microsoft.com/office/powerpoint/2010/main" val="4012527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0FA67C1-F7DE-4541-9383-BC2E44489F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59000" y="3025330"/>
            <a:ext cx="7874000" cy="807340"/>
          </a:xfrm>
          <a:prstGeom prst="rect">
            <a:avLst/>
          </a:prstGeom>
        </p:spPr>
      </p:pic>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245534" y="5998415"/>
            <a:ext cx="11700933" cy="249767"/>
          </a:xfrm>
        </p:spPr>
        <p:txBody>
          <a:bodyPr anchor="b">
            <a:noAutofit/>
          </a:bodyPr>
          <a:lstStyle>
            <a:lvl1pPr marL="0" indent="0">
              <a:buNone/>
              <a:defRPr lang="en-US" sz="800" kern="1200" dirty="0">
                <a:solidFill>
                  <a:schemeClr val="bg1">
                    <a:lumMod val="65000"/>
                  </a:schemeClr>
                </a:solidFill>
                <a:latin typeface="+mn-lt"/>
                <a:ea typeface="+mn-ea"/>
                <a:cs typeface="+mn-cs"/>
              </a:defRPr>
            </a:lvl1pPr>
          </a:lstStyle>
          <a:p>
            <a:pPr lvl="0"/>
            <a:r>
              <a:rPr lang="en-US" dirty="0"/>
              <a:t>Add specific disclaimers for products/services referenced in this presentation here.</a:t>
            </a:r>
          </a:p>
        </p:txBody>
      </p:sp>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dirty="0">
                <a:solidFill>
                  <a:schemeClr val="bg1">
                    <a:lumMod val="65000"/>
                  </a:schemeClr>
                </a:solidFill>
              </a:rPr>
              <a:t>© </a:t>
            </a:r>
            <a:fld id="{D7685BFE-E355-4955-A651-C86618A915FB}" type="datetimeyyyy">
              <a:rPr lang="en-US" sz="800" smtClean="0">
                <a:solidFill>
                  <a:schemeClr val="bg1">
                    <a:lumMod val="65000"/>
                  </a:schemeClr>
                </a:solidFill>
              </a:rPr>
              <a:pPr>
                <a:lnSpc>
                  <a:spcPct val="90000"/>
                </a:lnSpc>
                <a:spcBef>
                  <a:spcPts val="400"/>
                </a:spcBef>
              </a:pPr>
              <a:t>2023</a:t>
            </a:fld>
            <a:r>
              <a:rPr lang="en-US" sz="800" dirty="0">
                <a:solidFill>
                  <a:schemeClr val="bg1">
                    <a:lumMod val="65000"/>
                  </a:schemeClr>
                </a:solidFill>
              </a:rPr>
              <a:t> Autodesk. All rights reserved.</a:t>
            </a:r>
          </a:p>
        </p:txBody>
      </p:sp>
    </p:spTree>
    <p:extLst>
      <p:ext uri="{BB962C8B-B14F-4D97-AF65-F5344CB8AC3E}">
        <p14:creationId xmlns:p14="http://schemas.microsoft.com/office/powerpoint/2010/main" val="348322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47970"/>
            <a:ext cx="9144000" cy="166199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661C2B-F9BA-4DF7-A37C-B51F77E65991}" type="datetime1">
              <a:rPr lang="en-US" smtClean="0"/>
              <a:t>5/26/23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926FE-EA37-43CB-8AB9-681CB372AA7B}" type="slidenum">
              <a:rPr lang="en-US" smtClean="0"/>
              <a:t>‹#›</a:t>
            </a:fld>
            <a:endParaRPr lang="en-US" dirty="0"/>
          </a:p>
        </p:txBody>
      </p:sp>
    </p:spTree>
    <p:extLst>
      <p:ext uri="{BB962C8B-B14F-4D97-AF65-F5344CB8AC3E}">
        <p14:creationId xmlns:p14="http://schemas.microsoft.com/office/powerpoint/2010/main" val="703655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hasCustomPrompt="1"/>
          </p:nvPr>
        </p:nvSpPr>
        <p:spPr>
          <a:xfrm>
            <a:off x="406400" y="990600"/>
            <a:ext cx="11379200" cy="406400"/>
          </a:xfrm>
        </p:spPr>
        <p:txBody>
          <a:bodyPr/>
          <a:lstStyle>
            <a:lvl1pPr marL="0" marR="0" indent="0" algn="l" defTabSz="914377" rtl="0" eaLnBrk="1" fontAlgn="auto" latinLnBrk="0" hangingPunct="1">
              <a:lnSpc>
                <a:spcPct val="90000"/>
              </a:lnSpc>
              <a:spcBef>
                <a:spcPts val="0"/>
              </a:spcBef>
              <a:spcAft>
                <a:spcPts val="0"/>
              </a:spcAft>
              <a:buClr>
                <a:schemeClr val="tx2"/>
              </a:buClr>
              <a:buSzTx/>
              <a:buFont typeface="Wingdings" charset="2"/>
              <a:buNone/>
              <a:tabLst/>
              <a:defRPr sz="2133" b="1">
                <a:solidFill>
                  <a:schemeClr val="bg2">
                    <a:lumMod val="50000"/>
                  </a:schemeClr>
                </a:solidFill>
              </a:defRPr>
            </a:lvl1pPr>
          </a:lstStyle>
          <a:p>
            <a:pPr marL="0" marR="0" lvl="0" indent="0" algn="l" defTabSz="914377" rtl="0" eaLnBrk="1" fontAlgn="auto" latinLnBrk="0" hangingPunct="1">
              <a:lnSpc>
                <a:spcPct val="90000"/>
              </a:lnSpc>
              <a:spcBef>
                <a:spcPts val="0"/>
              </a:spcBef>
              <a:spcAft>
                <a:spcPts val="0"/>
              </a:spcAft>
              <a:buClr>
                <a:schemeClr val="tx2"/>
              </a:buClr>
              <a:buSzTx/>
              <a:buFont typeface="Wingdings" charset="2"/>
              <a:buNone/>
              <a:tabLst/>
              <a:defRPr/>
            </a:pPr>
            <a:r>
              <a:rPr lang="en-US"/>
              <a:t>Subtitle if needed</a:t>
            </a:r>
          </a:p>
        </p:txBody>
      </p:sp>
    </p:spTree>
    <p:extLst>
      <p:ext uri="{BB962C8B-B14F-4D97-AF65-F5344CB8AC3E}">
        <p14:creationId xmlns:p14="http://schemas.microsoft.com/office/powerpoint/2010/main" val="732418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p:cNvPicPr/>
                      <p:nvPr/>
                    </p:nvPicPr>
                    <p:blipFill>
                      <a:blip r:embed="rId4"/>
                      <a:stretch>
                        <a:fillRect/>
                      </a:stretch>
                    </p:blipFill>
                    <p:spPr>
                      <a:xfrm>
                        <a:off x="2119" y="2119"/>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7"/>
          <p:cNvSpPr>
            <a:spLocks noGrp="1"/>
          </p:cNvSpPr>
          <p:nvPr>
            <p:ph type="body" sz="quarter" idx="10" hasCustomPrompt="1"/>
          </p:nvPr>
        </p:nvSpPr>
        <p:spPr>
          <a:xfrm>
            <a:off x="406400" y="990600"/>
            <a:ext cx="11379200" cy="406400"/>
          </a:xfrm>
        </p:spPr>
        <p:txBody>
          <a:bodyPr/>
          <a:lstStyle>
            <a:lvl1pPr marL="0" indent="0">
              <a:spcBef>
                <a:spcPts val="0"/>
              </a:spcBef>
              <a:buNone/>
              <a:defRPr sz="2132" b="1">
                <a:solidFill>
                  <a:schemeClr val="bg2">
                    <a:lumMod val="50000"/>
                  </a:schemeClr>
                </a:solidFill>
              </a:defRPr>
            </a:lvl1pPr>
          </a:lstStyle>
          <a:p>
            <a:pPr lvl="0"/>
            <a:r>
              <a:rPr lang="en-US" dirty="0"/>
              <a:t>Subtitle if needed</a:t>
            </a:r>
          </a:p>
        </p:txBody>
      </p:sp>
      <p:sp>
        <p:nvSpPr>
          <p:cNvPr id="5" name="Slide Number Placeholder 4"/>
          <p:cNvSpPr>
            <a:spLocks noGrp="1"/>
          </p:cNvSpPr>
          <p:nvPr>
            <p:ph type="sldNum" sz="quarter" idx="4"/>
          </p:nvPr>
        </p:nvSpPr>
        <p:spPr>
          <a:xfrm>
            <a:off x="9340273" y="6411769"/>
            <a:ext cx="2743200" cy="366183"/>
          </a:xfrm>
          <a:prstGeom prst="rect">
            <a:avLst/>
          </a:prstGeom>
        </p:spPr>
        <p:txBody>
          <a:bodyPr vert="horz" lIns="91440" tIns="45720" rIns="91440" bIns="45720" rtlCol="0" anchor="ctr"/>
          <a:lstStyle>
            <a:lvl1pPr algn="r">
              <a:defRPr sz="1332">
                <a:solidFill>
                  <a:schemeClr val="tx1">
                    <a:tint val="75000"/>
                  </a:schemeClr>
                </a:solidFill>
              </a:defRPr>
            </a:lvl1pPr>
          </a:lstStyle>
          <a:p>
            <a:fld id="{92F44B19-5999-4FAE-9541-A11BBB33578B}" type="slidenum">
              <a:rPr lang="en-US" smtClean="0"/>
              <a:pPr/>
              <a:t>‹#›</a:t>
            </a:fld>
            <a:endParaRPr lang="en-US" dirty="0"/>
          </a:p>
        </p:txBody>
      </p:sp>
    </p:spTree>
    <p:extLst>
      <p:ext uri="{BB962C8B-B14F-4D97-AF65-F5344CB8AC3E}">
        <p14:creationId xmlns:p14="http://schemas.microsoft.com/office/powerpoint/2010/main" val="3894035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 (Dark)">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A84DFF-60D3-4CD6-9643-61DA03D85C04}"/>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rot="5400000">
            <a:off x="5356977" y="22982"/>
            <a:ext cx="6858003" cy="6812039"/>
          </a:xfrm>
          <a:prstGeom prst="rect">
            <a:avLst/>
          </a:prstGeom>
        </p:spPr>
      </p:pic>
      <p:pic>
        <p:nvPicPr>
          <p:cNvPr id="21" name="Graphic 20">
            <a:extLst>
              <a:ext uri="{FF2B5EF4-FFF2-40B4-BE49-F238E27FC236}">
                <a16:creationId xmlns:a16="http://schemas.microsoft.com/office/drawing/2014/main" id="{4FB9A8C5-61C1-4CC8-8ECC-99AB80C771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1" y="495181"/>
            <a:ext cx="1988149" cy="203849"/>
          </a:xfrm>
          <a:prstGeom prst="rect">
            <a:avLst/>
          </a:prstGeom>
        </p:spPr>
      </p:pic>
      <p:sp>
        <p:nvSpPr>
          <p:cNvPr id="3" name="Subtitle 2"/>
          <p:cNvSpPr>
            <a:spLocks noGrp="1"/>
          </p:cNvSpPr>
          <p:nvPr>
            <p:ph type="subTitle" idx="1" hasCustomPrompt="1"/>
          </p:nvPr>
        </p:nvSpPr>
        <p:spPr>
          <a:xfrm>
            <a:off x="488951" y="3976925"/>
            <a:ext cx="7353300" cy="332399"/>
          </a:xfrm>
        </p:spPr>
        <p:txBody>
          <a:bodyPr>
            <a:spAutoFit/>
          </a:bodyPr>
          <a:lstStyle>
            <a:lvl1pPr marL="0" indent="0" algn="l">
              <a:lnSpc>
                <a:spcPct val="90000"/>
              </a:lnSpc>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solidFill>
                  <a:schemeClr val="bg1"/>
                </a:solidFill>
              </a:defRPr>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solidFill>
                  <a:schemeClr val="bg1"/>
                </a:solidFill>
              </a:defRPr>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dirty="0"/>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 </a:t>
            </a:r>
            <a:fld id="{0BFED481-ECBD-4516-A99F-C010FA71F182}" type="datetimeyyyy">
              <a:rPr lang="en-US" sz="800" smtClean="0">
                <a:solidFill>
                  <a:schemeClr val="bg1">
                    <a:lumMod val="65000"/>
                  </a:schemeClr>
                </a:solidFill>
              </a:rPr>
              <a:pPr>
                <a:lnSpc>
                  <a:spcPct val="90000"/>
                </a:lnSpc>
                <a:spcBef>
                  <a:spcPts val="400"/>
                </a:spcBef>
              </a:pPr>
              <a:t>2023</a:t>
            </a:fld>
            <a:r>
              <a:rPr lang="en-US" sz="800" dirty="0">
                <a:solidFill>
                  <a:schemeClr val="bg1">
                    <a:lumMod val="65000"/>
                  </a:schemeClr>
                </a:solidFill>
              </a:rPr>
              <a:t> Autodesk. All rights reserved.</a:t>
            </a:r>
          </a:p>
        </p:txBody>
      </p:sp>
      <p:sp>
        <p:nvSpPr>
          <p:cNvPr id="11" name="Title 3">
            <a:extLst>
              <a:ext uri="{FF2B5EF4-FFF2-40B4-BE49-F238E27FC236}">
                <a16:creationId xmlns:a16="http://schemas.microsoft.com/office/drawing/2014/main" id="{64006909-5EF8-413D-A854-0D96E076FE17}"/>
              </a:ext>
            </a:extLst>
          </p:cNvPr>
          <p:cNvSpPr>
            <a:spLocks noGrp="1"/>
          </p:cNvSpPr>
          <p:nvPr>
            <p:ph type="title" hasCustomPrompt="1"/>
          </p:nvPr>
        </p:nvSpPr>
        <p:spPr>
          <a:xfrm>
            <a:off x="491321" y="1577983"/>
            <a:ext cx="8316383" cy="2236509"/>
          </a:xfrm>
        </p:spPr>
        <p:txBody>
          <a:bodyPr anchor="b"/>
          <a:lstStyle>
            <a:lvl1pPr>
              <a:defRPr sz="5333">
                <a:solidFill>
                  <a:schemeClr val="bg1"/>
                </a:solidFill>
              </a:defRPr>
            </a:lvl1pPr>
          </a:lstStyle>
          <a:p>
            <a:r>
              <a:rPr lang="en-US" dirty="0"/>
              <a:t>Presentation title </a:t>
            </a:r>
            <a:br>
              <a:rPr lang="en-US" dirty="0"/>
            </a:br>
            <a:r>
              <a:rPr lang="en-US" dirty="0"/>
              <a:t>extends to two </a:t>
            </a:r>
            <a:br>
              <a:rPr lang="en-US" dirty="0"/>
            </a:br>
            <a:r>
              <a:rPr lang="en-US" dirty="0"/>
              <a:t>or more lines</a:t>
            </a:r>
          </a:p>
        </p:txBody>
      </p:sp>
    </p:spTree>
    <p:extLst>
      <p:ext uri="{BB962C8B-B14F-4D97-AF65-F5344CB8AC3E}">
        <p14:creationId xmlns:p14="http://schemas.microsoft.com/office/powerpoint/2010/main" val="2376986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Dar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58BEF0-814D-4EBF-89A1-CFAF9E25508C}"/>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chemeClr val="bg1"/>
          </a:solidFill>
          <a:ln w="841" cap="flat">
            <a:noFill/>
            <a:prstDash val="solid"/>
            <a:miter/>
          </a:ln>
        </p:spPr>
        <p:txBody>
          <a:bodyPr rtlCol="0" anchor="ctr"/>
          <a:lstStyle/>
          <a:p>
            <a:endParaRPr lang="en-US" sz="3200" dirty="0"/>
          </a:p>
        </p:txBody>
      </p:sp>
      <p:sp>
        <p:nvSpPr>
          <p:cNvPr id="2" name="Title 1"/>
          <p:cNvSpPr>
            <a:spLocks noGrp="1"/>
          </p:cNvSpPr>
          <p:nvPr>
            <p:ph type="title"/>
          </p:nvPr>
        </p:nvSpPr>
        <p:spPr>
          <a:xfrm>
            <a:off x="4114800" y="2328672"/>
            <a:ext cx="7584133" cy="1497845"/>
          </a:xfrm>
        </p:spPr>
        <p:txBody>
          <a:bodyPr anchor="b"/>
          <a:lstStyle>
            <a:lvl1pPr>
              <a:lnSpc>
                <a:spcPct val="90000"/>
              </a:lnSpc>
              <a:defRPr sz="5333" b="1" i="0">
                <a:solidFill>
                  <a:schemeClr val="bg1"/>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57981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79C492-4237-4928-8DC6-BACCE812C0D4}"/>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3200" dirty="0"/>
          </a:p>
        </p:txBody>
      </p:sp>
      <p:sp>
        <p:nvSpPr>
          <p:cNvPr id="9" name="Picture Placeholder 8">
            <a:extLst>
              <a:ext uri="{FF2B5EF4-FFF2-40B4-BE49-F238E27FC236}">
                <a16:creationId xmlns:a16="http://schemas.microsoft.com/office/drawing/2014/main" id="{8767468D-C3AF-4D62-842C-65B92F584E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dirty="0"/>
              <a:t>Click icon to add picture</a:t>
            </a:r>
          </a:p>
        </p:txBody>
      </p:sp>
      <p:cxnSp>
        <p:nvCxnSpPr>
          <p:cNvPr id="12" name="Straight Connector 11">
            <a:extLst>
              <a:ext uri="{FF2B5EF4-FFF2-40B4-BE49-F238E27FC236}">
                <a16:creationId xmlns:a16="http://schemas.microsoft.com/office/drawing/2014/main" id="{AE71A526-8474-4E5D-BEB1-1C220ED5E34D}"/>
              </a:ext>
              <a:ext uri="{C183D7F6-B498-43B3-948B-1728B52AA6E4}">
                <adec:decorative xmlns:adec="http://schemas.microsoft.com/office/drawing/2017/decorative" val="1"/>
              </a:ext>
            </a:extLst>
          </p:cNvPr>
          <p:cNvCxnSpPr>
            <a:cxnSpLocks/>
          </p:cNvCxnSpPr>
          <p:nvPr userDrawn="1"/>
        </p:nvCxnSpPr>
        <p:spPr>
          <a:xfrm flipH="1">
            <a:off x="2588639" y="4906809"/>
            <a:ext cx="1756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BD8830E4-3594-418C-9C27-19BFC88B54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44135" y="486833"/>
            <a:ext cx="1756800" cy="180128"/>
          </a:xfrm>
          <a:prstGeom prst="rect">
            <a:avLst/>
          </a:prstGeom>
        </p:spPr>
      </p:pic>
      <p:sp>
        <p:nvSpPr>
          <p:cNvPr id="23" name="Graphic 31">
            <a:extLst>
              <a:ext uri="{FF2B5EF4-FFF2-40B4-BE49-F238E27FC236}">
                <a16:creationId xmlns:a16="http://schemas.microsoft.com/office/drawing/2014/main" id="{0D47106D-EEFE-45DB-AC12-22D7A8D52D88}"/>
              </a:ext>
              <a:ext uri="{C183D7F6-B498-43B3-948B-1728B52AA6E4}">
                <adec:decorative xmlns:adec="http://schemas.microsoft.com/office/drawing/2017/decorative" val="1"/>
              </a:ext>
            </a:extLst>
          </p:cNvPr>
          <p:cNvSpPr/>
          <p:nvPr userDrawn="1"/>
        </p:nvSpPr>
        <p:spPr>
          <a:xfrm>
            <a:off x="488996" y="2493435"/>
            <a:ext cx="1754800" cy="1200149"/>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3200" dirty="0"/>
          </a:p>
        </p:txBody>
      </p:sp>
      <p:sp>
        <p:nvSpPr>
          <p:cNvPr id="15" name="Source Placeholder 4">
            <a:extLst>
              <a:ext uri="{FF2B5EF4-FFF2-40B4-BE49-F238E27FC236}">
                <a16:creationId xmlns:a16="http://schemas.microsoft.com/office/drawing/2014/main" id="{7174F5EA-3D27-4D2B-94E4-C87BF417CF19}"/>
              </a:ext>
              <a:ext uri="{C183D7F6-B498-43B3-948B-1728B52AA6E4}">
                <adec:decorative xmlns:adec="http://schemas.microsoft.com/office/drawing/2017/decorative" val="1"/>
              </a:ext>
            </a:extLst>
          </p:cNvPr>
          <p:cNvSpPr>
            <a:spLocks noGrp="1"/>
          </p:cNvSpPr>
          <p:nvPr>
            <p:ph type="body" sz="quarter" idx="14" hasCustomPrompt="1"/>
          </p:nvPr>
        </p:nvSpPr>
        <p:spPr>
          <a:xfrm>
            <a:off x="6096000" y="6565247"/>
            <a:ext cx="5847213" cy="123111"/>
          </a:xfrm>
        </p:spPr>
        <p:txBody>
          <a:bodyPr wrap="square" lIns="0" tIns="0" rIns="0" bIns="0" anchor="b">
            <a:spAutoFit/>
          </a:bodyPr>
          <a:lstStyle>
            <a:lvl1pPr marL="0" indent="0" algn="r">
              <a:buNone/>
              <a:defRPr sz="800">
                <a:solidFill>
                  <a:schemeClr val="bg1">
                    <a:lumMod val="50000"/>
                  </a:schemeClr>
                </a:solidFill>
              </a:defRPr>
            </a:lvl1pPr>
            <a:lvl5pPr>
              <a:defRPr/>
            </a:lvl5pPr>
          </a:lstStyle>
          <a:p>
            <a:pPr lvl="0"/>
            <a:r>
              <a:rPr lang="en-US"/>
              <a:t>Image credit </a:t>
            </a:r>
          </a:p>
        </p:txBody>
      </p:sp>
      <p:sp>
        <p:nvSpPr>
          <p:cNvPr id="3" name="Subtitle 2"/>
          <p:cNvSpPr>
            <a:spLocks noGrp="1"/>
          </p:cNvSpPr>
          <p:nvPr>
            <p:ph type="subTitle" idx="1"/>
          </p:nvPr>
        </p:nvSpPr>
        <p:spPr>
          <a:xfrm>
            <a:off x="2588639" y="3948803"/>
            <a:ext cx="9112295" cy="332399"/>
          </a:xfrm>
        </p:spPr>
        <p:txBody>
          <a:bodyPr vert="horz" wrap="square" lIns="0" tIns="0" rIns="0" bIns="0" rtlCol="0">
            <a:spAutoFit/>
          </a:bodyPr>
          <a:lstStyle>
            <a:lvl1pPr marL="0" indent="0">
              <a:buNone/>
              <a:defRPr lang="en-US" sz="2400" dirty="0"/>
            </a:lvl1pPr>
          </a:lstStyle>
          <a:p>
            <a:pPr marL="304792" marR="0" lvl="0" indent="-304792" algn="l" defTabSz="914377" rtl="0" eaLnBrk="1" fontAlgn="auto" latinLnBrk="0" hangingPunct="1">
              <a:lnSpc>
                <a:spcPct val="90000"/>
              </a:lnSpc>
              <a:spcBef>
                <a:spcPts val="2667"/>
              </a:spcBef>
              <a:spcAft>
                <a:spcPts val="0"/>
              </a:spcAft>
              <a:buClr>
                <a:schemeClr val="tx2"/>
              </a:buClr>
              <a:buSzTx/>
              <a:tabLst/>
              <a:defRPr/>
            </a:pPr>
            <a:r>
              <a:rPr lang="en-US"/>
              <a:t>Click to edit Master subtitle style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2588639" y="5197604"/>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2588639" y="5481854"/>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a:xfrm>
            <a:off x="245534" y="6315516"/>
            <a:ext cx="5848351" cy="203200"/>
          </a:xfrm>
        </p:spPr>
        <p:txBody>
          <a:bodyPr/>
          <a:lstStyle>
            <a:lvl1pPr algn="l">
              <a:defRPr>
                <a:solidFill>
                  <a:schemeClr val="bg1">
                    <a:lumMod val="50000"/>
                  </a:schemeClr>
                </a:solidFill>
              </a:defRPr>
            </a:lvl1pPr>
          </a:lstStyle>
          <a:p>
            <a:endParaRPr lang="en-US" dirty="0"/>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85157"/>
            <a:ext cx="5848351" cy="2032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50000"/>
                  </a:schemeClr>
                </a:solidFill>
              </a:rPr>
              <a:t>© </a:t>
            </a:r>
            <a:fld id="{EAD5FACD-C283-4FF3-BBD1-122C8E24DE05}" type="datetimeyyyy">
              <a:rPr lang="en-US" sz="800" smtClean="0">
                <a:solidFill>
                  <a:schemeClr val="bg1">
                    <a:lumMod val="50000"/>
                  </a:schemeClr>
                </a:solidFill>
              </a:rPr>
              <a:pPr>
                <a:lnSpc>
                  <a:spcPct val="90000"/>
                </a:lnSpc>
                <a:spcBef>
                  <a:spcPts val="400"/>
                </a:spcBef>
              </a:pPr>
              <a:t>2023</a:t>
            </a:fld>
            <a:r>
              <a:rPr lang="en-US" sz="800" dirty="0">
                <a:solidFill>
                  <a:schemeClr val="bg1">
                    <a:lumMod val="50000"/>
                  </a:schemeClr>
                </a:solidFill>
              </a:rPr>
              <a:t> Autodesk. All rights reserved.</a:t>
            </a:r>
          </a:p>
        </p:txBody>
      </p:sp>
      <p:sp>
        <p:nvSpPr>
          <p:cNvPr id="16" name="Title 1">
            <a:extLst>
              <a:ext uri="{FF2B5EF4-FFF2-40B4-BE49-F238E27FC236}">
                <a16:creationId xmlns:a16="http://schemas.microsoft.com/office/drawing/2014/main" id="{1874137C-A765-47B1-B0B1-10D06AF6D0AB}"/>
              </a:ext>
            </a:extLst>
          </p:cNvPr>
          <p:cNvSpPr>
            <a:spLocks noGrp="1"/>
          </p:cNvSpPr>
          <p:nvPr>
            <p:ph type="title" hasCustomPrompt="1"/>
          </p:nvPr>
        </p:nvSpPr>
        <p:spPr>
          <a:xfrm>
            <a:off x="2588639" y="2341923"/>
            <a:ext cx="9112293" cy="1478400"/>
          </a:xfrm>
        </p:spPr>
        <p:txBody>
          <a:bodyPr anchor="b"/>
          <a:lstStyle>
            <a:lvl1pPr>
              <a:lnSpc>
                <a:spcPct val="90000"/>
              </a:lnSpc>
              <a:defRPr sz="5333" b="1" i="0">
                <a:latin typeface="+mj-lt"/>
              </a:defRPr>
            </a:lvl1pPr>
          </a:lstStyle>
          <a:p>
            <a:r>
              <a:rPr lang="en-US" dirty="0"/>
              <a:t>Presentation title can extend to two lines</a:t>
            </a:r>
          </a:p>
        </p:txBody>
      </p:sp>
    </p:spTree>
    <p:extLst>
      <p:ext uri="{BB962C8B-B14F-4D97-AF65-F5344CB8AC3E}">
        <p14:creationId xmlns:p14="http://schemas.microsoft.com/office/powerpoint/2010/main" val="3556919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BBD940-C0AC-42F5-919E-FDED7E6BBB1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3200" dirty="0"/>
          </a:p>
        </p:txBody>
      </p:sp>
      <p:sp>
        <p:nvSpPr>
          <p:cNvPr id="5" name="Picture Placeholder 8">
            <a:extLst>
              <a:ext uri="{FF2B5EF4-FFF2-40B4-BE49-F238E27FC236}">
                <a16:creationId xmlns:a16="http://schemas.microsoft.com/office/drawing/2014/main" id="{06C59638-1931-40DB-B64F-E0F2DCD9BA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dirty="0"/>
              <a:t>Click icon to add picture</a:t>
            </a:r>
          </a:p>
        </p:txBody>
      </p:sp>
      <p:sp>
        <p:nvSpPr>
          <p:cNvPr id="12" name="Graphic 31">
            <a:extLst>
              <a:ext uri="{FF2B5EF4-FFF2-40B4-BE49-F238E27FC236}">
                <a16:creationId xmlns:a16="http://schemas.microsoft.com/office/drawing/2014/main" id="{CCAE7F29-2806-4B09-B264-109F01E4225C}"/>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3200" dirty="0"/>
          </a:p>
        </p:txBody>
      </p:sp>
      <p:sp>
        <p:nvSpPr>
          <p:cNvPr id="8" name="Source Placeholder 4">
            <a:extLst>
              <a:ext uri="{FF2B5EF4-FFF2-40B4-BE49-F238E27FC236}">
                <a16:creationId xmlns:a16="http://schemas.microsoft.com/office/drawing/2014/main" id="{34633426-AD31-4A24-843F-ABC63DD91391}"/>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10" name="Text Placeholder 2">
            <a:extLst>
              <a:ext uri="{FF2B5EF4-FFF2-40B4-BE49-F238E27FC236}">
                <a16:creationId xmlns:a16="http://schemas.microsoft.com/office/drawing/2014/main" id="{F76B059C-68C7-4BA1-865C-0BBBAB62CC5B}"/>
              </a:ext>
            </a:extLst>
          </p:cNvPr>
          <p:cNvSpPr>
            <a:spLocks noGrp="1"/>
          </p:cNvSpPr>
          <p:nvPr>
            <p:ph type="body" idx="1"/>
          </p:nvPr>
        </p:nvSpPr>
        <p:spPr>
          <a:xfrm>
            <a:off x="983194" y="3962675"/>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
        <p:nvSpPr>
          <p:cNvPr id="14" name="Title 1">
            <a:extLst>
              <a:ext uri="{FF2B5EF4-FFF2-40B4-BE49-F238E27FC236}">
                <a16:creationId xmlns:a16="http://schemas.microsoft.com/office/drawing/2014/main" id="{2E048146-7050-4EA9-8965-542AC2BF9777}"/>
              </a:ext>
            </a:extLst>
          </p:cNvPr>
          <p:cNvSpPr>
            <a:spLocks noGrp="1"/>
          </p:cNvSpPr>
          <p:nvPr>
            <p:ph type="title" hasCustomPrompt="1"/>
          </p:nvPr>
        </p:nvSpPr>
        <p:spPr>
          <a:xfrm>
            <a:off x="983194" y="2353167"/>
            <a:ext cx="9112293" cy="1478400"/>
          </a:xfrm>
        </p:spPr>
        <p:txBody>
          <a:bodyPr anchor="b"/>
          <a:lstStyle>
            <a:lvl1pPr>
              <a:lnSpc>
                <a:spcPct val="90000"/>
              </a:lnSpc>
              <a:defRPr sz="5333" b="1" i="0">
                <a:latin typeface="+mj-lt"/>
              </a:defRPr>
            </a:lvl1pPr>
          </a:lstStyle>
          <a:p>
            <a:r>
              <a:rPr lang="en-US" dirty="0"/>
              <a:t>Divider title can</a:t>
            </a:r>
            <a:br>
              <a:rPr lang="en-US" dirty="0"/>
            </a:br>
            <a:r>
              <a:rPr lang="en-US" dirty="0"/>
              <a:t>extend to two lines</a:t>
            </a:r>
          </a:p>
        </p:txBody>
      </p:sp>
    </p:spTree>
    <p:extLst>
      <p:ext uri="{BB962C8B-B14F-4D97-AF65-F5344CB8AC3E}">
        <p14:creationId xmlns:p14="http://schemas.microsoft.com/office/powerpoint/2010/main" val="1488097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F3D827C1-A154-4A9B-B685-48DFB0F8FC2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4574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B53F5FD0-33B7-4B22-B2E7-D7C5A3AD69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58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6204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320" y="487681"/>
            <a:ext cx="11209360" cy="53142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91320" y="1584960"/>
            <a:ext cx="11209360" cy="47853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6096001" y="6477000"/>
            <a:ext cx="5848351" cy="203200"/>
          </a:xfrm>
          <a:prstGeom prst="rect">
            <a:avLst/>
          </a:prstGeom>
        </p:spPr>
        <p:txBody>
          <a:bodyPr vert="horz" lIns="0" tIns="0" rIns="0" bIns="0" rtlCol="0" anchor="b"/>
          <a:lstStyle>
            <a:lvl1pPr algn="r">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1350220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mj-cs"/>
        </a:defRPr>
      </a:lvl1pPr>
    </p:titleStyle>
    <p:body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A4A3A4"/>
          </p15:clr>
        </p15:guide>
        <p15:guide id="3" orient="horz" pos="307">
          <p15:clr>
            <a:srgbClr val="A4A3A4"/>
          </p15:clr>
        </p15:guide>
        <p15:guide id="4" orient="horz" pos="4080">
          <p15:clr>
            <a:srgbClr val="A4A3A4"/>
          </p15:clr>
        </p15:guide>
        <p15:guide id="5" pos="308">
          <p15:clr>
            <a:srgbClr val="A4A3A4"/>
          </p15:clr>
        </p15:guide>
        <p15:guide id="6" pos="7371">
          <p15:clr>
            <a:srgbClr val="A4A3A4"/>
          </p15:clr>
        </p15:guide>
        <p15:guide id="7" pos="155">
          <p15:clr>
            <a:srgbClr val="A4A3A4"/>
          </p15:clr>
        </p15:guide>
        <p15:guide id="8" orient="horz" pos="4208">
          <p15:clr>
            <a:srgbClr val="A4A3A4"/>
          </p15:clr>
        </p15:guide>
        <p15:guide id="9" pos="7524">
          <p15:clr>
            <a:srgbClr val="A4A3A4"/>
          </p15:clr>
        </p15:guide>
        <p15:guide id="10" orient="horz" pos="4015">
          <p15:clr>
            <a:srgbClr val="A4A3A4"/>
          </p15:clr>
        </p15:guide>
        <p15:guide id="11" orient="horz" pos="997">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4096-3285-4D00-9D1E-FE5128939BD2}"/>
              </a:ext>
            </a:extLst>
          </p:cNvPr>
          <p:cNvSpPr>
            <a:spLocks noGrp="1"/>
          </p:cNvSpPr>
          <p:nvPr>
            <p:ph type="ctrTitle"/>
          </p:nvPr>
        </p:nvSpPr>
        <p:spPr>
          <a:xfrm>
            <a:off x="488950" y="1598693"/>
            <a:ext cx="9012238" cy="2215799"/>
          </a:xfrm>
        </p:spPr>
        <p:txBody>
          <a:bodyPr/>
          <a:lstStyle/>
          <a:p>
            <a:r>
              <a:rPr lang="en-US" dirty="0"/>
              <a:t>Autodesk Learning Partner </a:t>
            </a:r>
            <a:br>
              <a:rPr lang="en-US" dirty="0"/>
            </a:br>
            <a:r>
              <a:rPr lang="en-US" dirty="0"/>
              <a:t>Business Plan</a:t>
            </a:r>
          </a:p>
        </p:txBody>
      </p:sp>
      <p:sp>
        <p:nvSpPr>
          <p:cNvPr id="3" name="Subtitle 2">
            <a:extLst>
              <a:ext uri="{FF2B5EF4-FFF2-40B4-BE49-F238E27FC236}">
                <a16:creationId xmlns:a16="http://schemas.microsoft.com/office/drawing/2014/main" id="{C97323CF-FAD8-4D9B-BA0A-261E967EB9D7}"/>
              </a:ext>
            </a:extLst>
          </p:cNvPr>
          <p:cNvSpPr>
            <a:spLocks noGrp="1"/>
          </p:cNvSpPr>
          <p:nvPr>
            <p:ph type="subTitle" idx="1"/>
          </p:nvPr>
        </p:nvSpPr>
        <p:spPr>
          <a:xfrm>
            <a:off x="488951" y="3976924"/>
            <a:ext cx="7353300" cy="332399"/>
          </a:xfrm>
        </p:spPr>
        <p:txBody>
          <a:bodyPr/>
          <a:lstStyle/>
          <a:p>
            <a:r>
              <a:rPr lang="en-US" dirty="0"/>
              <a:t>&lt;Insert Program Year&gt; Business Plan Template </a:t>
            </a:r>
          </a:p>
        </p:txBody>
      </p:sp>
    </p:spTree>
    <p:extLst>
      <p:ext uri="{BB962C8B-B14F-4D97-AF65-F5344CB8AC3E}">
        <p14:creationId xmlns:p14="http://schemas.microsoft.com/office/powerpoint/2010/main" val="1332318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E1BD-679E-409B-8F39-FA64C7370569}"/>
              </a:ext>
            </a:extLst>
          </p:cNvPr>
          <p:cNvSpPr>
            <a:spLocks noGrp="1"/>
          </p:cNvSpPr>
          <p:nvPr>
            <p:ph type="title"/>
          </p:nvPr>
        </p:nvSpPr>
        <p:spPr/>
        <p:txBody>
          <a:bodyPr/>
          <a:lstStyle/>
          <a:p>
            <a:r>
              <a:rPr lang="en-US" dirty="0"/>
              <a:t>Organization Chart by Region</a:t>
            </a:r>
          </a:p>
        </p:txBody>
      </p:sp>
      <p:graphicFrame>
        <p:nvGraphicFramePr>
          <p:cNvPr id="3" name="Diagram 2">
            <a:extLst>
              <a:ext uri="{FF2B5EF4-FFF2-40B4-BE49-F238E27FC236}">
                <a16:creationId xmlns:a16="http://schemas.microsoft.com/office/drawing/2014/main" id="{F5D90C2C-4512-4FE0-9ED2-C31579646B5C}"/>
              </a:ext>
            </a:extLst>
          </p:cNvPr>
          <p:cNvGraphicFramePr/>
          <p:nvPr/>
        </p:nvGraphicFramePr>
        <p:xfrm>
          <a:off x="237352" y="1019109"/>
          <a:ext cx="11717296" cy="516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A35524-2C7C-190D-DEFC-F590D3848CCE}"/>
              </a:ext>
            </a:extLst>
          </p:cNvPr>
          <p:cNvSpPr txBox="1"/>
          <p:nvPr/>
        </p:nvSpPr>
        <p:spPr>
          <a:xfrm>
            <a:off x="0" y="6520998"/>
            <a:ext cx="12382149" cy="328231"/>
          </a:xfrm>
          <a:prstGeom prst="rect">
            <a:avLst/>
          </a:prstGeom>
          <a:solidFill>
            <a:srgbClr val="FFFF00"/>
          </a:solidFill>
        </p:spPr>
        <p:txBody>
          <a:bodyPr wrap="square" lIns="0" tIns="0" rIns="0" bIns="0" rtlCol="0">
            <a:spAutoFit/>
          </a:bodyPr>
          <a:lstStyle/>
          <a:p>
            <a:pPr algn="ctr"/>
            <a:r>
              <a:rPr lang="en-US" sz="2133" dirty="0">
                <a:highlight>
                  <a:srgbClr val="FFFF00"/>
                </a:highlight>
              </a:rPr>
              <a:t>Include Organization Chart or key contacts and job roles.</a:t>
            </a:r>
          </a:p>
        </p:txBody>
      </p:sp>
    </p:spTree>
    <p:extLst>
      <p:ext uri="{BB962C8B-B14F-4D97-AF65-F5344CB8AC3E}">
        <p14:creationId xmlns:p14="http://schemas.microsoft.com/office/powerpoint/2010/main" val="3549994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E1BD-679E-409B-8F39-FA64C7370569}"/>
              </a:ext>
            </a:extLst>
          </p:cNvPr>
          <p:cNvSpPr>
            <a:spLocks noGrp="1"/>
          </p:cNvSpPr>
          <p:nvPr>
            <p:ph type="title"/>
          </p:nvPr>
        </p:nvSpPr>
        <p:spPr/>
        <p:txBody>
          <a:bodyPr/>
          <a:lstStyle/>
          <a:p>
            <a:r>
              <a:rPr lang="en-US" dirty="0"/>
              <a:t>Key staff and job roles by Region</a:t>
            </a:r>
          </a:p>
        </p:txBody>
      </p:sp>
      <p:sp>
        <p:nvSpPr>
          <p:cNvPr id="4" name="TextBox 3">
            <a:extLst>
              <a:ext uri="{FF2B5EF4-FFF2-40B4-BE49-F238E27FC236}">
                <a16:creationId xmlns:a16="http://schemas.microsoft.com/office/drawing/2014/main" id="{9CA35524-2C7C-190D-DEFC-F590D3848CCE}"/>
              </a:ext>
            </a:extLst>
          </p:cNvPr>
          <p:cNvSpPr txBox="1"/>
          <p:nvPr/>
        </p:nvSpPr>
        <p:spPr>
          <a:xfrm>
            <a:off x="0" y="5866158"/>
            <a:ext cx="12192000" cy="328231"/>
          </a:xfrm>
          <a:prstGeom prst="rect">
            <a:avLst/>
          </a:prstGeom>
          <a:solidFill>
            <a:srgbClr val="FFFF00"/>
          </a:solidFill>
        </p:spPr>
        <p:txBody>
          <a:bodyPr wrap="square" lIns="0" tIns="0" rIns="0" bIns="0" rtlCol="0">
            <a:spAutoFit/>
          </a:bodyPr>
          <a:lstStyle/>
          <a:p>
            <a:pPr algn="ctr"/>
            <a:r>
              <a:rPr lang="en-US" sz="2133" dirty="0">
                <a:highlight>
                  <a:srgbClr val="FFFF00"/>
                </a:highlight>
              </a:rPr>
              <a:t>Include Organization Chart or key contacts and job roles.</a:t>
            </a:r>
          </a:p>
        </p:txBody>
      </p:sp>
      <p:graphicFrame>
        <p:nvGraphicFramePr>
          <p:cNvPr id="5" name="Table 5">
            <a:extLst>
              <a:ext uri="{FF2B5EF4-FFF2-40B4-BE49-F238E27FC236}">
                <a16:creationId xmlns:a16="http://schemas.microsoft.com/office/drawing/2014/main" id="{319445E4-5A4D-3111-5371-723F8B669B46}"/>
              </a:ext>
            </a:extLst>
          </p:cNvPr>
          <p:cNvGraphicFramePr>
            <a:graphicFrameLocks noGrp="1"/>
          </p:cNvGraphicFramePr>
          <p:nvPr/>
        </p:nvGraphicFramePr>
        <p:xfrm>
          <a:off x="491321" y="1932965"/>
          <a:ext cx="11209361" cy="3823563"/>
        </p:xfrm>
        <a:graphic>
          <a:graphicData uri="http://schemas.openxmlformats.org/drawingml/2006/table">
            <a:tbl>
              <a:tblPr firstRow="1" bandRow="1">
                <a:tableStyleId>{073A0DAA-6AF3-43AB-8588-CEC1D06C72B9}</a:tableStyleId>
              </a:tblPr>
              <a:tblGrid>
                <a:gridCol w="4644288">
                  <a:extLst>
                    <a:ext uri="{9D8B030D-6E8A-4147-A177-3AD203B41FA5}">
                      <a16:colId xmlns:a16="http://schemas.microsoft.com/office/drawing/2014/main" val="4146707591"/>
                    </a:ext>
                  </a:extLst>
                </a:gridCol>
                <a:gridCol w="3225201">
                  <a:extLst>
                    <a:ext uri="{9D8B030D-6E8A-4147-A177-3AD203B41FA5}">
                      <a16:colId xmlns:a16="http://schemas.microsoft.com/office/drawing/2014/main" val="917377813"/>
                    </a:ext>
                  </a:extLst>
                </a:gridCol>
                <a:gridCol w="3339872">
                  <a:extLst>
                    <a:ext uri="{9D8B030D-6E8A-4147-A177-3AD203B41FA5}">
                      <a16:colId xmlns:a16="http://schemas.microsoft.com/office/drawing/2014/main" val="3577429639"/>
                    </a:ext>
                  </a:extLst>
                </a:gridCol>
              </a:tblGrid>
              <a:tr h="409803">
                <a:tc>
                  <a:txBody>
                    <a:bodyPr/>
                    <a:lstStyle/>
                    <a:p>
                      <a:pPr algn="ctr"/>
                      <a:r>
                        <a:rPr lang="en-US" sz="1200" dirty="0"/>
                        <a:t>Name</a:t>
                      </a:r>
                    </a:p>
                  </a:txBody>
                  <a:tcPr marL="121920" marR="121920" marT="60960" marB="60960"/>
                </a:tc>
                <a:tc>
                  <a:txBody>
                    <a:bodyPr/>
                    <a:lstStyle/>
                    <a:p>
                      <a:pPr algn="ctr"/>
                      <a:r>
                        <a:rPr lang="en-US" sz="1200" dirty="0"/>
                        <a:t>Title–Job Role</a:t>
                      </a:r>
                    </a:p>
                  </a:txBody>
                  <a:tcPr marL="121920" marR="121920" marT="60960" marB="60960"/>
                </a:tc>
                <a:tc>
                  <a:txBody>
                    <a:bodyPr/>
                    <a:lstStyle/>
                    <a:p>
                      <a:pPr algn="ctr"/>
                      <a:r>
                        <a:rPr lang="en-US" sz="1200" dirty="0"/>
                        <a:t>Region or Industry Focus</a:t>
                      </a:r>
                    </a:p>
                  </a:txBody>
                  <a:tcPr marL="121920" marR="121920" marT="60960" marB="60960"/>
                </a:tc>
                <a:extLst>
                  <a:ext uri="{0D108BD9-81ED-4DB2-BD59-A6C34878D82A}">
                    <a16:rowId xmlns:a16="http://schemas.microsoft.com/office/drawing/2014/main" val="1896724446"/>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3459966569"/>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3231684058"/>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2732416892"/>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392495817"/>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1666220958"/>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465962307"/>
                  </a:ext>
                </a:extLst>
              </a:tr>
              <a:tr h="487680">
                <a:tc>
                  <a:txBody>
                    <a:bodyPr/>
                    <a:lstStyle/>
                    <a:p>
                      <a:endParaRPr lang="en-US" sz="2400" dirty="0"/>
                    </a:p>
                  </a:txBody>
                  <a:tcPr marL="121920" marR="121920" marT="60960" marB="60960"/>
                </a:tc>
                <a:tc>
                  <a:txBody>
                    <a:bodyPr/>
                    <a:lstStyle/>
                    <a:p>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1876846310"/>
                  </a:ext>
                </a:extLst>
              </a:tr>
            </a:tbl>
          </a:graphicData>
        </a:graphic>
      </p:graphicFrame>
    </p:spTree>
    <p:extLst>
      <p:ext uri="{BB962C8B-B14F-4D97-AF65-F5344CB8AC3E}">
        <p14:creationId xmlns:p14="http://schemas.microsoft.com/office/powerpoint/2010/main" val="2841861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740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7B8F-3A9E-90CD-7AC7-3B4A617B319F}"/>
              </a:ext>
            </a:extLst>
          </p:cNvPr>
          <p:cNvSpPr>
            <a:spLocks noGrp="1"/>
          </p:cNvSpPr>
          <p:nvPr>
            <p:ph type="title"/>
          </p:nvPr>
        </p:nvSpPr>
        <p:spPr/>
        <p:txBody>
          <a:bodyPr/>
          <a:lstStyle/>
          <a:p>
            <a:r>
              <a:rPr lang="en-US" dirty="0"/>
              <a:t>Criteria Checklist </a:t>
            </a:r>
          </a:p>
        </p:txBody>
      </p:sp>
      <p:sp>
        <p:nvSpPr>
          <p:cNvPr id="7" name="Text Placeholder 6">
            <a:extLst>
              <a:ext uri="{FF2B5EF4-FFF2-40B4-BE49-F238E27FC236}">
                <a16:creationId xmlns:a16="http://schemas.microsoft.com/office/drawing/2014/main" id="{C6501629-8AE9-9412-7D6B-44E17CF4C615}"/>
              </a:ext>
            </a:extLst>
          </p:cNvPr>
          <p:cNvSpPr>
            <a:spLocks noGrp="1"/>
          </p:cNvSpPr>
          <p:nvPr>
            <p:ph type="body" sz="quarter" idx="13"/>
          </p:nvPr>
        </p:nvSpPr>
        <p:spPr>
          <a:xfrm>
            <a:off x="490136" y="1039285"/>
            <a:ext cx="5430181" cy="307777"/>
          </a:xfrm>
        </p:spPr>
        <p:txBody>
          <a:bodyPr/>
          <a:lstStyle/>
          <a:p>
            <a:r>
              <a:rPr lang="sv-SE" sz="2000" dirty="0"/>
              <a:t>Learning Partner Business Plan</a:t>
            </a:r>
            <a:endParaRPr lang="en-GB" sz="2000" dirty="0"/>
          </a:p>
        </p:txBody>
      </p:sp>
      <p:sp>
        <p:nvSpPr>
          <p:cNvPr id="5" name="Content Placeholder 4">
            <a:extLst>
              <a:ext uri="{FF2B5EF4-FFF2-40B4-BE49-F238E27FC236}">
                <a16:creationId xmlns:a16="http://schemas.microsoft.com/office/drawing/2014/main" id="{F03BBE9D-ADAA-7A16-C139-35A49B73B880}"/>
              </a:ext>
            </a:extLst>
          </p:cNvPr>
          <p:cNvSpPr>
            <a:spLocks noGrp="1"/>
          </p:cNvSpPr>
          <p:nvPr>
            <p:ph idx="1"/>
          </p:nvPr>
        </p:nvSpPr>
        <p:spPr/>
        <p:txBody>
          <a:bodyPr>
            <a:normAutofit/>
          </a:bodyPr>
          <a:lstStyle/>
          <a:p>
            <a:r>
              <a:rPr lang="en-US" dirty="0"/>
              <a:t>Company Overview </a:t>
            </a:r>
          </a:p>
          <a:p>
            <a:r>
              <a:rPr lang="en-US" dirty="0"/>
              <a:t>Team Organization</a:t>
            </a:r>
          </a:p>
          <a:p>
            <a:pPr lvl="1">
              <a:spcBef>
                <a:spcPts val="0"/>
              </a:spcBef>
            </a:pPr>
            <a:r>
              <a:rPr lang="en-US" sz="1600" dirty="0"/>
              <a:t>Roles </a:t>
            </a:r>
          </a:p>
          <a:p>
            <a:pPr lvl="1">
              <a:spcBef>
                <a:spcPts val="0"/>
              </a:spcBef>
            </a:pPr>
            <a:r>
              <a:rPr lang="en-US" sz="1600" dirty="0"/>
              <a:t>Responsibilities</a:t>
            </a:r>
          </a:p>
          <a:p>
            <a:r>
              <a:rPr lang="en-US" dirty="0"/>
              <a:t>Annual Training Forecast</a:t>
            </a:r>
          </a:p>
          <a:p>
            <a:r>
              <a:rPr lang="en-US" dirty="0"/>
              <a:t>Marketing Initiatives</a:t>
            </a:r>
          </a:p>
          <a:p>
            <a:r>
              <a:rPr lang="en-US" dirty="0"/>
              <a:t>Appendix – attach any other relevant information</a:t>
            </a:r>
          </a:p>
          <a:p>
            <a:pPr lvl="1"/>
            <a:endParaRPr lang="en-GB" dirty="0"/>
          </a:p>
        </p:txBody>
      </p:sp>
      <p:pic>
        <p:nvPicPr>
          <p:cNvPr id="4" name="Picture Placeholder 3" descr="A picture containing indoor, person, room, conference room&#10;&#10;Description automatically generated">
            <a:extLst>
              <a:ext uri="{FF2B5EF4-FFF2-40B4-BE49-F238E27FC236}">
                <a16:creationId xmlns:a16="http://schemas.microsoft.com/office/drawing/2014/main" id="{7C117045-AABC-30B5-71BC-12ED1ABFB89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235" r="21235"/>
          <a:stretch>
            <a:fillRect/>
          </a:stretch>
        </p:blipFill>
        <p:spPr/>
      </p:pic>
      <p:sp>
        <p:nvSpPr>
          <p:cNvPr id="6" name="Text Placeholder 5">
            <a:extLst>
              <a:ext uri="{FF2B5EF4-FFF2-40B4-BE49-F238E27FC236}">
                <a16:creationId xmlns:a16="http://schemas.microsoft.com/office/drawing/2014/main" id="{49A85686-8485-2A24-D5EF-A339B8360CA0}"/>
              </a:ext>
            </a:extLst>
          </p:cNvPr>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2307749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36" y="487681"/>
            <a:ext cx="5430181" cy="517001"/>
          </a:xfrm>
        </p:spPr>
        <p:txBody>
          <a:bodyPr/>
          <a:lstStyle/>
          <a:p>
            <a:r>
              <a:rPr lang="en-US" dirty="0"/>
              <a:t>Company Profile</a:t>
            </a:r>
          </a:p>
        </p:txBody>
      </p:sp>
      <p:sp>
        <p:nvSpPr>
          <p:cNvPr id="3" name="Content Placeholder 2"/>
          <p:cNvSpPr>
            <a:spLocks noGrp="1"/>
          </p:cNvSpPr>
          <p:nvPr>
            <p:ph idx="1"/>
          </p:nvPr>
        </p:nvSpPr>
        <p:spPr>
          <a:xfrm>
            <a:off x="490136" y="1280160"/>
            <a:ext cx="6982227" cy="5090159"/>
          </a:xfrm>
        </p:spPr>
        <p:txBody>
          <a:bodyPr>
            <a:normAutofit/>
          </a:bodyPr>
          <a:lstStyle/>
          <a:p>
            <a:pPr>
              <a:spcBef>
                <a:spcPts val="0"/>
              </a:spcBef>
            </a:pPr>
            <a:r>
              <a:rPr lang="en-US" dirty="0"/>
              <a:t>Business overview of your business</a:t>
            </a:r>
          </a:p>
          <a:p>
            <a:pPr lvl="1"/>
            <a:r>
              <a:rPr lang="en-US" dirty="0">
                <a:solidFill>
                  <a:schemeClr val="tx1">
                    <a:lumMod val="50000"/>
                    <a:lumOff val="50000"/>
                  </a:schemeClr>
                </a:solidFill>
              </a:rPr>
              <a:t>Summarize commercial business opportunities</a:t>
            </a:r>
          </a:p>
          <a:p>
            <a:pPr lvl="1"/>
            <a:r>
              <a:rPr lang="en-US" dirty="0">
                <a:solidFill>
                  <a:schemeClr val="tx1">
                    <a:lumMod val="50000"/>
                    <a:lumOff val="50000"/>
                  </a:schemeClr>
                </a:solidFill>
              </a:rPr>
              <a:t>Summarize Education and/or Government opportunities</a:t>
            </a:r>
          </a:p>
          <a:p>
            <a:r>
              <a:rPr lang="en-US" dirty="0"/>
              <a:t>Industry focus </a:t>
            </a:r>
            <a:endParaRPr lang="en-US" dirty="0">
              <a:solidFill>
                <a:schemeClr val="tx1">
                  <a:lumMod val="50000"/>
                  <a:lumOff val="50000"/>
                </a:schemeClr>
              </a:solidFill>
            </a:endParaRPr>
          </a:p>
          <a:p>
            <a:pPr lvl="1"/>
            <a:r>
              <a:rPr lang="en-US" dirty="0">
                <a:solidFill>
                  <a:schemeClr val="tx1">
                    <a:lumMod val="50000"/>
                    <a:lumOff val="50000"/>
                  </a:schemeClr>
                </a:solidFill>
              </a:rPr>
              <a:t>Architecture, Engineering, Construction (AEC)</a:t>
            </a:r>
          </a:p>
          <a:p>
            <a:pPr lvl="1"/>
            <a:r>
              <a:rPr lang="en-US" dirty="0">
                <a:solidFill>
                  <a:schemeClr val="tx1">
                    <a:lumMod val="50000"/>
                    <a:lumOff val="50000"/>
                  </a:schemeClr>
                </a:solidFill>
              </a:rPr>
              <a:t>Manufacturing</a:t>
            </a:r>
          </a:p>
          <a:p>
            <a:pPr lvl="1"/>
            <a:r>
              <a:rPr lang="en-US" dirty="0">
                <a:solidFill>
                  <a:schemeClr val="tx1">
                    <a:lumMod val="50000"/>
                    <a:lumOff val="50000"/>
                  </a:schemeClr>
                </a:solidFill>
              </a:rPr>
              <a:t>Media &amp; Entertainment</a:t>
            </a:r>
            <a:endParaRPr lang="en-US" dirty="0"/>
          </a:p>
          <a:p>
            <a:r>
              <a:rPr lang="en-US" dirty="0"/>
              <a:t>Customer Audience</a:t>
            </a:r>
          </a:p>
          <a:p>
            <a:pPr lvl="1"/>
            <a:r>
              <a:rPr lang="en-US" dirty="0"/>
              <a:t>Current Customer—Professionals, Educators, Students</a:t>
            </a:r>
          </a:p>
          <a:p>
            <a:pPr lvl="1"/>
            <a:r>
              <a:rPr lang="en-US" dirty="0"/>
              <a:t>Target Group(s)—Professionals, Educators, Students</a:t>
            </a:r>
          </a:p>
          <a:p>
            <a:endParaRPr lang="en-US" dirty="0">
              <a:solidFill>
                <a:schemeClr val="tx1">
                  <a:lumMod val="50000"/>
                  <a:lumOff val="50000"/>
                </a:schemeClr>
              </a:solidFill>
            </a:endParaRPr>
          </a:p>
        </p:txBody>
      </p:sp>
      <p:pic>
        <p:nvPicPr>
          <p:cNvPr id="4" name="Picture Placeholder 16" descr="A picture containing text, person, computer&#10;&#10;Description automatically generated">
            <a:extLst>
              <a:ext uri="{FF2B5EF4-FFF2-40B4-BE49-F238E27FC236}">
                <a16:creationId xmlns:a16="http://schemas.microsoft.com/office/drawing/2014/main" id="{70742292-E51B-B1A3-A180-6BFC36FB6B49}"/>
              </a:ext>
            </a:extLst>
          </p:cNvPr>
          <p:cNvPicPr>
            <a:picLocks noChangeAspect="1"/>
          </p:cNvPicPr>
          <p:nvPr/>
        </p:nvPicPr>
        <p:blipFill rotWithShape="1">
          <a:blip r:embed="rId3">
            <a:extLst>
              <a:ext uri="{28A0092B-C50C-407E-A947-70E740481C1C}">
                <a14:useLocalDpi xmlns:a14="http://schemas.microsoft.com/office/drawing/2010/main" val="0"/>
              </a:ext>
            </a:extLst>
          </a:blip>
          <a:srcRect l="33333" r="23125"/>
          <a:stretch/>
        </p:blipFill>
        <p:spPr>
          <a:xfrm>
            <a:off x="8160327" y="0"/>
            <a:ext cx="4031673" cy="6858000"/>
          </a:xfrm>
          <a:prstGeom prst="rect">
            <a:avLst/>
          </a:prstGeom>
          <a:solidFill>
            <a:schemeClr val="bg2"/>
          </a:solidFill>
        </p:spPr>
      </p:pic>
    </p:spTree>
    <p:extLst>
      <p:ext uri="{BB962C8B-B14F-4D97-AF65-F5344CB8AC3E}">
        <p14:creationId xmlns:p14="http://schemas.microsoft.com/office/powerpoint/2010/main" val="17153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30">
            <a:extLst>
              <a:ext uri="{FF2B5EF4-FFF2-40B4-BE49-F238E27FC236}">
                <a16:creationId xmlns:a16="http://schemas.microsoft.com/office/drawing/2014/main" id="{9D79A23B-90BD-1C27-48F1-88D8BB225BE0}"/>
              </a:ext>
            </a:extLst>
          </p:cNvPr>
          <p:cNvGraphicFramePr>
            <a:graphicFrameLocks noGrp="1"/>
          </p:cNvGraphicFramePr>
          <p:nvPr>
            <p:extLst>
              <p:ext uri="{D42A27DB-BD31-4B8C-83A1-F6EECF244321}">
                <p14:modId xmlns:p14="http://schemas.microsoft.com/office/powerpoint/2010/main" val="1107637312"/>
              </p:ext>
            </p:extLst>
          </p:nvPr>
        </p:nvGraphicFramePr>
        <p:xfrm>
          <a:off x="491319" y="2067287"/>
          <a:ext cx="11209361" cy="3062113"/>
        </p:xfrm>
        <a:graphic>
          <a:graphicData uri="http://schemas.openxmlformats.org/drawingml/2006/table">
            <a:tbl>
              <a:tblPr firstRow="1" bandRow="1">
                <a:tableStyleId>{073A0DAA-6AF3-43AB-8588-CEC1D06C72B9}</a:tableStyleId>
              </a:tblPr>
              <a:tblGrid>
                <a:gridCol w="2841305">
                  <a:extLst>
                    <a:ext uri="{9D8B030D-6E8A-4147-A177-3AD203B41FA5}">
                      <a16:colId xmlns:a16="http://schemas.microsoft.com/office/drawing/2014/main" val="291257385"/>
                    </a:ext>
                  </a:extLst>
                </a:gridCol>
                <a:gridCol w="2841305">
                  <a:extLst>
                    <a:ext uri="{9D8B030D-6E8A-4147-A177-3AD203B41FA5}">
                      <a16:colId xmlns:a16="http://schemas.microsoft.com/office/drawing/2014/main" val="4140076638"/>
                    </a:ext>
                  </a:extLst>
                </a:gridCol>
                <a:gridCol w="2841305">
                  <a:extLst>
                    <a:ext uri="{9D8B030D-6E8A-4147-A177-3AD203B41FA5}">
                      <a16:colId xmlns:a16="http://schemas.microsoft.com/office/drawing/2014/main" val="1739216723"/>
                    </a:ext>
                  </a:extLst>
                </a:gridCol>
                <a:gridCol w="2685446">
                  <a:extLst>
                    <a:ext uri="{9D8B030D-6E8A-4147-A177-3AD203B41FA5}">
                      <a16:colId xmlns:a16="http://schemas.microsoft.com/office/drawing/2014/main" val="1080720928"/>
                    </a:ext>
                  </a:extLst>
                </a:gridCol>
              </a:tblGrid>
              <a:tr h="1277850">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214578438"/>
                  </a:ext>
                </a:extLst>
              </a:tr>
              <a:tr h="1784263">
                <a:tc>
                  <a:txBody>
                    <a:bodyPr/>
                    <a:lstStyle/>
                    <a:p>
                      <a:r>
                        <a:rPr lang="en-GB" sz="1600" i="1" noProof="0" dirty="0"/>
                        <a:t>Name:</a:t>
                      </a:r>
                      <a:br>
                        <a:rPr lang="en-GB" sz="1600" i="1" noProof="0" dirty="0"/>
                      </a:br>
                      <a:r>
                        <a:rPr lang="en-GB" sz="1600" i="1" noProof="0" dirty="0"/>
                        <a:t>Role and responsibilities:</a:t>
                      </a:r>
                    </a:p>
                    <a:p>
                      <a:endParaRPr lang="en-GB" sz="1600" i="1" noProof="0" dirty="0"/>
                    </a:p>
                  </a:txBody>
                  <a:tcPr marL="121920" marR="121920" marT="60960" marB="60960"/>
                </a:tc>
                <a:tc>
                  <a:txBody>
                    <a:bodyPr/>
                    <a:lstStyle/>
                    <a:p>
                      <a:r>
                        <a:rPr lang="en-GB" sz="1600" i="1" noProof="0" dirty="0"/>
                        <a:t>Name:</a:t>
                      </a:r>
                      <a:br>
                        <a:rPr lang="en-GB" sz="1600" i="1" noProof="0" dirty="0"/>
                      </a:br>
                      <a:r>
                        <a:rPr lang="en-GB" sz="1600" i="1" noProof="0" dirty="0"/>
                        <a:t>Role and responsibilities:</a:t>
                      </a:r>
                    </a:p>
                    <a:p>
                      <a:endParaRPr lang="en-GB" sz="2400" dirty="0"/>
                    </a:p>
                  </a:txBody>
                  <a:tcPr marL="121920" marR="121920" marT="60960" marB="60960"/>
                </a:tc>
                <a:tc>
                  <a:txBody>
                    <a:bodyPr/>
                    <a:lstStyle/>
                    <a:p>
                      <a:r>
                        <a:rPr lang="en-GB" sz="1600" i="1" noProof="0" dirty="0"/>
                        <a:t>Name:</a:t>
                      </a:r>
                      <a:br>
                        <a:rPr lang="en-GB" sz="1600" i="1" noProof="0" dirty="0"/>
                      </a:br>
                      <a:r>
                        <a:rPr lang="en-GB" sz="1600" i="1" noProof="0" dirty="0"/>
                        <a:t>Role and responsibilities:</a:t>
                      </a:r>
                    </a:p>
                  </a:txBody>
                  <a:tcPr marL="121920" marR="121920" marT="60960" marB="60960"/>
                </a:tc>
                <a:tc>
                  <a:txBody>
                    <a:bodyPr/>
                    <a:lstStyle/>
                    <a:p>
                      <a:r>
                        <a:rPr lang="en-GB" sz="1600" i="1" noProof="0" dirty="0"/>
                        <a:t>Name:</a:t>
                      </a:r>
                      <a:br>
                        <a:rPr lang="en-GB" sz="1600" i="1" noProof="0" dirty="0"/>
                      </a:br>
                      <a:r>
                        <a:rPr lang="en-GB" sz="1600" i="1" noProof="0" dirty="0"/>
                        <a:t>Role and responsibilities:</a:t>
                      </a:r>
                    </a:p>
                  </a:txBody>
                  <a:tcPr marL="121920" marR="121920" marT="60960" marB="60960"/>
                </a:tc>
                <a:extLst>
                  <a:ext uri="{0D108BD9-81ED-4DB2-BD59-A6C34878D82A}">
                    <a16:rowId xmlns:a16="http://schemas.microsoft.com/office/drawing/2014/main" val="4215914221"/>
                  </a:ext>
                </a:extLst>
              </a:tr>
            </a:tbl>
          </a:graphicData>
        </a:graphic>
      </p:graphicFrame>
      <p:sp>
        <p:nvSpPr>
          <p:cNvPr id="2" name="Title 1"/>
          <p:cNvSpPr>
            <a:spLocks noGrp="1"/>
          </p:cNvSpPr>
          <p:nvPr>
            <p:ph type="title"/>
          </p:nvPr>
        </p:nvSpPr>
        <p:spPr>
          <a:xfrm>
            <a:off x="491320" y="487680"/>
            <a:ext cx="11209360" cy="1034001"/>
          </a:xfrm>
        </p:spPr>
        <p:txBody>
          <a:bodyPr/>
          <a:lstStyle/>
          <a:p>
            <a:r>
              <a:rPr lang="en-US" dirty="0"/>
              <a:t>Learning Partner | Team Overview</a:t>
            </a:r>
            <a:br>
              <a:rPr lang="en-US" dirty="0"/>
            </a:br>
            <a:endParaRPr lang="en-US" dirty="0"/>
          </a:p>
        </p:txBody>
      </p:sp>
      <p:sp>
        <p:nvSpPr>
          <p:cNvPr id="5" name="Content Placeholder 4">
            <a:extLst>
              <a:ext uri="{FF2B5EF4-FFF2-40B4-BE49-F238E27FC236}">
                <a16:creationId xmlns:a16="http://schemas.microsoft.com/office/drawing/2014/main" id="{5B71BED3-6EA1-DF1E-656F-D20ECEADE9E7}"/>
              </a:ext>
            </a:extLst>
          </p:cNvPr>
          <p:cNvSpPr>
            <a:spLocks noGrp="1"/>
          </p:cNvSpPr>
          <p:nvPr>
            <p:ph idx="1"/>
          </p:nvPr>
        </p:nvSpPr>
        <p:spPr>
          <a:xfrm>
            <a:off x="501860" y="1176381"/>
            <a:ext cx="11209360" cy="552220"/>
          </a:xfrm>
        </p:spPr>
        <p:txBody>
          <a:bodyPr>
            <a:normAutofit fontScale="92500" lnSpcReduction="10000"/>
          </a:bodyPr>
          <a:lstStyle/>
          <a:p>
            <a:pPr marL="0" indent="0">
              <a:buNone/>
            </a:pPr>
            <a:r>
              <a:rPr lang="en-US" dirty="0"/>
              <a:t>Provide details for the core team who will support delivery of Autodesk Learning Partner training services to customers.</a:t>
            </a:r>
          </a:p>
        </p:txBody>
      </p:sp>
      <p:sp>
        <p:nvSpPr>
          <p:cNvPr id="3" name="TextBox 2">
            <a:extLst>
              <a:ext uri="{FF2B5EF4-FFF2-40B4-BE49-F238E27FC236}">
                <a16:creationId xmlns:a16="http://schemas.microsoft.com/office/drawing/2014/main" id="{E298EA4C-B7E7-D849-813A-5A0D160C045A}"/>
              </a:ext>
            </a:extLst>
          </p:cNvPr>
          <p:cNvSpPr txBox="1"/>
          <p:nvPr/>
        </p:nvSpPr>
        <p:spPr>
          <a:xfrm>
            <a:off x="3662736" y="2672716"/>
            <a:ext cx="186605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FF"/>
                </a:solidFill>
                <a:effectLst/>
                <a:uLnTx/>
                <a:uFillTx/>
                <a:latin typeface="Artifakt ElementOfc"/>
                <a:ea typeface="+mn-ea"/>
                <a:cs typeface="+mn-cs"/>
              </a:rPr>
              <a:t>Insert Optional Photo here </a:t>
            </a:r>
          </a:p>
        </p:txBody>
      </p:sp>
      <p:sp>
        <p:nvSpPr>
          <p:cNvPr id="4" name="TextBox 3">
            <a:extLst>
              <a:ext uri="{FF2B5EF4-FFF2-40B4-BE49-F238E27FC236}">
                <a16:creationId xmlns:a16="http://schemas.microsoft.com/office/drawing/2014/main" id="{6A2D2A82-ED1C-A709-7E0B-0103CCD71C38}"/>
              </a:ext>
            </a:extLst>
          </p:cNvPr>
          <p:cNvSpPr txBox="1"/>
          <p:nvPr/>
        </p:nvSpPr>
        <p:spPr>
          <a:xfrm>
            <a:off x="6485034" y="2685873"/>
            <a:ext cx="186605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FF"/>
                </a:solidFill>
                <a:effectLst/>
                <a:uLnTx/>
                <a:uFillTx/>
                <a:latin typeface="Artifakt ElementOfc"/>
                <a:ea typeface="+mn-ea"/>
                <a:cs typeface="+mn-cs"/>
              </a:rPr>
              <a:t>Insert Optional Photo here </a:t>
            </a:r>
          </a:p>
        </p:txBody>
      </p:sp>
      <p:sp>
        <p:nvSpPr>
          <p:cNvPr id="6" name="TextBox 5">
            <a:extLst>
              <a:ext uri="{FF2B5EF4-FFF2-40B4-BE49-F238E27FC236}">
                <a16:creationId xmlns:a16="http://schemas.microsoft.com/office/drawing/2014/main" id="{D6159DCB-4956-5089-D30F-8ADD77C5E683}"/>
              </a:ext>
            </a:extLst>
          </p:cNvPr>
          <p:cNvSpPr txBox="1"/>
          <p:nvPr/>
        </p:nvSpPr>
        <p:spPr>
          <a:xfrm>
            <a:off x="9185061" y="2701291"/>
            <a:ext cx="186605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FF"/>
                </a:solidFill>
                <a:effectLst/>
                <a:uLnTx/>
                <a:uFillTx/>
                <a:latin typeface="Artifakt ElementOfc"/>
                <a:ea typeface="+mn-ea"/>
                <a:cs typeface="+mn-cs"/>
              </a:rPr>
              <a:t>Insert Optional Photo here </a:t>
            </a:r>
          </a:p>
        </p:txBody>
      </p:sp>
      <p:sp>
        <p:nvSpPr>
          <p:cNvPr id="7" name="TextBox 6">
            <a:extLst>
              <a:ext uri="{FF2B5EF4-FFF2-40B4-BE49-F238E27FC236}">
                <a16:creationId xmlns:a16="http://schemas.microsoft.com/office/drawing/2014/main" id="{A5A3B967-A1C9-27E2-0436-444BC19DF84F}"/>
              </a:ext>
            </a:extLst>
          </p:cNvPr>
          <p:cNvSpPr txBox="1"/>
          <p:nvPr/>
        </p:nvSpPr>
        <p:spPr>
          <a:xfrm>
            <a:off x="0" y="4443388"/>
            <a:ext cx="12170917" cy="246221"/>
          </a:xfrm>
          <a:prstGeom prst="rect">
            <a:avLst/>
          </a:prstGeom>
          <a:solidFill>
            <a:srgbClr val="FFFF00"/>
          </a:solidFill>
        </p:spPr>
        <p:txBody>
          <a:bodyPr wrap="square" lIns="0" tIns="0" rIns="0" bIns="0" rtlCol="0">
            <a:spAutoFit/>
          </a:bodyPr>
          <a:lstStyle/>
          <a:p>
            <a:pPr algn="ctr"/>
            <a:r>
              <a:rPr lang="en-US" sz="1600" dirty="0">
                <a:highlight>
                  <a:srgbClr val="FFFF00"/>
                </a:highlight>
              </a:rPr>
              <a:t>Include Organization Chart or key contacts and job roles; alternative slides are in the Appendix.</a:t>
            </a:r>
          </a:p>
        </p:txBody>
      </p:sp>
      <p:pic>
        <p:nvPicPr>
          <p:cNvPr id="8" name="Picture Placeholder 5" descr="A person with blonde hair&#10;&#10;Description automatically generated with low confidence">
            <a:extLst>
              <a:ext uri="{FF2B5EF4-FFF2-40B4-BE49-F238E27FC236}">
                <a16:creationId xmlns:a16="http://schemas.microsoft.com/office/drawing/2014/main" id="{8FF697AF-6323-10B7-1621-E31D79A96CE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358833" y="2134420"/>
            <a:ext cx="1112884" cy="1112884"/>
          </a:xfrm>
          <a:prstGeom prst="ellipse">
            <a:avLst/>
          </a:prstGeom>
        </p:spPr>
      </p:pic>
    </p:spTree>
    <p:extLst>
      <p:ext uri="{BB962C8B-B14F-4D97-AF65-F5344CB8AC3E}">
        <p14:creationId xmlns:p14="http://schemas.microsoft.com/office/powerpoint/2010/main" val="225963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2D817-B946-4AEB-8EEF-E7D7E6FFDA56}"/>
              </a:ext>
            </a:extLst>
          </p:cNvPr>
          <p:cNvSpPr>
            <a:spLocks noGrp="1"/>
          </p:cNvSpPr>
          <p:nvPr>
            <p:ph type="title"/>
          </p:nvPr>
        </p:nvSpPr>
        <p:spPr>
          <a:xfrm>
            <a:off x="491320" y="487681"/>
            <a:ext cx="11209360" cy="531428"/>
          </a:xfrm>
        </p:spPr>
        <p:txBody>
          <a:bodyPr/>
          <a:lstStyle/>
          <a:p>
            <a:r>
              <a:rPr lang="en-US" dirty="0"/>
              <a:t>Training Forecast </a:t>
            </a:r>
          </a:p>
        </p:txBody>
      </p:sp>
      <p:sp>
        <p:nvSpPr>
          <p:cNvPr id="4" name="Text Placeholder 3">
            <a:extLst>
              <a:ext uri="{FF2B5EF4-FFF2-40B4-BE49-F238E27FC236}">
                <a16:creationId xmlns:a16="http://schemas.microsoft.com/office/drawing/2014/main" id="{C8BD3AD2-73D1-4ED8-8EEE-430543FB6D7A}"/>
              </a:ext>
            </a:extLst>
          </p:cNvPr>
          <p:cNvSpPr>
            <a:spLocks noGrp="1"/>
          </p:cNvSpPr>
          <p:nvPr>
            <p:ph type="body" sz="quarter" idx="13"/>
          </p:nvPr>
        </p:nvSpPr>
        <p:spPr>
          <a:xfrm>
            <a:off x="491067" y="1105332"/>
            <a:ext cx="10834968" cy="923330"/>
          </a:xfrm>
        </p:spPr>
        <p:txBody>
          <a:bodyPr/>
          <a:lstStyle/>
          <a:p>
            <a:r>
              <a:rPr lang="en-US" sz="2000" dirty="0"/>
              <a:t>Learning Partner will use this table to provide an annual forecast for delivery of Autodesk Courses:</a:t>
            </a:r>
            <a:br>
              <a:rPr lang="en-US" sz="2000" dirty="0"/>
            </a:br>
            <a:endParaRPr lang="en-US" sz="2000" dirty="0"/>
          </a:p>
        </p:txBody>
      </p:sp>
      <p:graphicFrame>
        <p:nvGraphicFramePr>
          <p:cNvPr id="2" name="Table 10">
            <a:extLst>
              <a:ext uri="{FF2B5EF4-FFF2-40B4-BE49-F238E27FC236}">
                <a16:creationId xmlns:a16="http://schemas.microsoft.com/office/drawing/2014/main" id="{BC29A953-3610-4552-BCCD-8AECBDA01051}"/>
              </a:ext>
            </a:extLst>
          </p:cNvPr>
          <p:cNvGraphicFramePr>
            <a:graphicFrameLocks noGrp="1"/>
          </p:cNvGraphicFramePr>
          <p:nvPr>
            <p:extLst>
              <p:ext uri="{D42A27DB-BD31-4B8C-83A1-F6EECF244321}">
                <p14:modId xmlns:p14="http://schemas.microsoft.com/office/powerpoint/2010/main" val="4197067501"/>
              </p:ext>
            </p:extLst>
          </p:nvPr>
        </p:nvGraphicFramePr>
        <p:xfrm>
          <a:off x="491066" y="1907331"/>
          <a:ext cx="11010372" cy="3701193"/>
        </p:xfrm>
        <a:graphic>
          <a:graphicData uri="http://schemas.openxmlformats.org/drawingml/2006/table">
            <a:tbl>
              <a:tblPr firstRow="1" bandRow="1">
                <a:solidFill>
                  <a:srgbClr val="509E62"/>
                </a:solidFill>
                <a:tableStyleId>{5C22544A-7EE6-4342-B048-85BDC9FD1C3A}</a:tableStyleId>
              </a:tblPr>
              <a:tblGrid>
                <a:gridCol w="1330353">
                  <a:extLst>
                    <a:ext uri="{9D8B030D-6E8A-4147-A177-3AD203B41FA5}">
                      <a16:colId xmlns:a16="http://schemas.microsoft.com/office/drawing/2014/main" val="3069877683"/>
                    </a:ext>
                  </a:extLst>
                </a:gridCol>
                <a:gridCol w="1829368">
                  <a:extLst>
                    <a:ext uri="{9D8B030D-6E8A-4147-A177-3AD203B41FA5}">
                      <a16:colId xmlns:a16="http://schemas.microsoft.com/office/drawing/2014/main" val="4071900906"/>
                    </a:ext>
                  </a:extLst>
                </a:gridCol>
                <a:gridCol w="1495436">
                  <a:extLst>
                    <a:ext uri="{9D8B030D-6E8A-4147-A177-3AD203B41FA5}">
                      <a16:colId xmlns:a16="http://schemas.microsoft.com/office/drawing/2014/main" val="987363098"/>
                    </a:ext>
                  </a:extLst>
                </a:gridCol>
                <a:gridCol w="2729534">
                  <a:extLst>
                    <a:ext uri="{9D8B030D-6E8A-4147-A177-3AD203B41FA5}">
                      <a16:colId xmlns:a16="http://schemas.microsoft.com/office/drawing/2014/main" val="2075661508"/>
                    </a:ext>
                  </a:extLst>
                </a:gridCol>
                <a:gridCol w="1640623">
                  <a:extLst>
                    <a:ext uri="{9D8B030D-6E8A-4147-A177-3AD203B41FA5}">
                      <a16:colId xmlns:a16="http://schemas.microsoft.com/office/drawing/2014/main" val="695245663"/>
                    </a:ext>
                  </a:extLst>
                </a:gridCol>
                <a:gridCol w="1985058">
                  <a:extLst>
                    <a:ext uri="{9D8B030D-6E8A-4147-A177-3AD203B41FA5}">
                      <a16:colId xmlns:a16="http://schemas.microsoft.com/office/drawing/2014/main" val="840715032"/>
                    </a:ext>
                  </a:extLst>
                </a:gridCol>
              </a:tblGrid>
              <a:tr h="885326">
                <a:tc>
                  <a:txBody>
                    <a:bodyPr/>
                    <a:lstStyle/>
                    <a:p>
                      <a:pPr algn="ctr"/>
                      <a:r>
                        <a:rPr lang="en-US" sz="1800" noProof="0" dirty="0">
                          <a:latin typeface="Artifakt ElementOfc" panose="020B0504010101010104" pitchFamily="34" charset="77"/>
                          <a:cs typeface="Artifakt ElementOfc" panose="020B0504010101010104" pitchFamily="34" charset="77"/>
                        </a:rPr>
                        <a:t>Timeline </a:t>
                      </a:r>
                      <a:r>
                        <a:rPr lang="en-US" sz="1000" noProof="0" dirty="0">
                          <a:latin typeface="Artifakt ElementOfc" panose="020B0504010101010104" pitchFamily="34" charset="77"/>
                          <a:cs typeface="Artifakt ElementOfc" panose="020B0504010101010104" pitchFamily="34" charset="77"/>
                        </a:rPr>
                        <a:t>(Fiscal Quarters)</a:t>
                      </a:r>
                    </a:p>
                  </a:txBody>
                  <a:tcPr marL="121920" marR="121920" marT="60960" marB="60960" anchor="ctr"/>
                </a:tc>
                <a:tc>
                  <a:txBody>
                    <a:bodyPr/>
                    <a:lstStyle/>
                    <a:p>
                      <a:pPr algn="ctr"/>
                      <a:r>
                        <a:rPr lang="en-US" sz="1800" noProof="0" dirty="0">
                          <a:latin typeface="Artifakt ElementOfc" panose="020B0504010101010104" pitchFamily="34" charset="77"/>
                          <a:cs typeface="Artifakt ElementOfc" panose="020B0504010101010104" pitchFamily="34" charset="77"/>
                        </a:rPr>
                        <a:t>Course Name</a:t>
                      </a:r>
                    </a:p>
                  </a:txBody>
                  <a:tcPr marL="121920" marR="121920" marT="60960" marB="60960" anchor="ctr"/>
                </a:tc>
                <a:tc>
                  <a:txBody>
                    <a:bodyPr/>
                    <a:lstStyle/>
                    <a:p>
                      <a:pPr algn="ctr"/>
                      <a:r>
                        <a:rPr lang="en-US" sz="1800" noProof="0" dirty="0">
                          <a:latin typeface="Artifakt ElementOfc" panose="020B0504010101010104" pitchFamily="34" charset="77"/>
                          <a:cs typeface="Artifakt ElementOfc" panose="020B0504010101010104" pitchFamily="34" charset="77"/>
                        </a:rPr>
                        <a:t>Autodesk Product(s)</a:t>
                      </a:r>
                    </a:p>
                  </a:txBody>
                  <a:tcPr marL="121920" marR="121920" marT="60960" marB="60960" anchor="ctr"/>
                </a:tc>
                <a:tc>
                  <a:txBody>
                    <a:bodyPr/>
                    <a:lstStyle/>
                    <a:p>
                      <a:pPr algn="ctr"/>
                      <a:r>
                        <a:rPr lang="en-US" sz="1800" noProof="0" dirty="0">
                          <a:latin typeface="Artifakt ElementOfc" panose="020B0504010101010104" pitchFamily="34" charset="77"/>
                          <a:cs typeface="Artifakt ElementOfc" panose="020B0504010101010104" pitchFamily="34" charset="77"/>
                        </a:rPr>
                        <a:t>Learning Environment*</a:t>
                      </a:r>
                    </a:p>
                  </a:txBody>
                  <a:tcPr marL="121920" marR="121920" marT="60960" marB="60960" anchor="ctr"/>
                </a:tc>
                <a:tc>
                  <a:txBody>
                    <a:bodyPr/>
                    <a:lstStyle/>
                    <a:p>
                      <a:pPr algn="ctr"/>
                      <a:r>
                        <a:rPr lang="en-US" sz="1800" noProof="0" dirty="0">
                          <a:latin typeface="Artifakt ElementOfc" panose="020B0504010101010104" pitchFamily="34" charset="77"/>
                          <a:cs typeface="Artifakt ElementOfc" panose="020B0504010101010104" pitchFamily="34" charset="77"/>
                        </a:rPr>
                        <a:t>Course Level</a:t>
                      </a:r>
                    </a:p>
                  </a:txBody>
                  <a:tcPr marL="121920" marR="121920" marT="60960" marB="60960" anchor="ctr"/>
                </a:tc>
                <a:tc>
                  <a:txBody>
                    <a:bodyPr/>
                    <a:lstStyle/>
                    <a:p>
                      <a:pPr algn="ctr"/>
                      <a:r>
                        <a:rPr lang="en-US" sz="1800" noProof="0" dirty="0">
                          <a:latin typeface="Artifakt ElementOfc" panose="020B0504010101010104" pitchFamily="34" charset="77"/>
                          <a:cs typeface="Artifakt ElementOfc" panose="020B0504010101010104" pitchFamily="34" charset="77"/>
                        </a:rPr>
                        <a:t>Forecast # of Training Participants </a:t>
                      </a:r>
                    </a:p>
                  </a:txBody>
                  <a:tcPr marL="121920" marR="121920" marT="60960" marB="60960" anchor="ctr"/>
                </a:tc>
                <a:extLst>
                  <a:ext uri="{0D108BD9-81ED-4DB2-BD59-A6C34878D82A}">
                    <a16:rowId xmlns:a16="http://schemas.microsoft.com/office/drawing/2014/main" val="1763723795"/>
                  </a:ext>
                </a:extLst>
              </a:tr>
              <a:tr h="702632">
                <a:tc>
                  <a:txBody>
                    <a:bodyPr/>
                    <a:lstStyle/>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Q1/Q2/Q3/Q4</a:t>
                      </a:r>
                    </a:p>
                  </a:txBody>
                  <a:tcPr marL="121920" marR="121920" marT="60960" marB="60960"/>
                </a:tc>
                <a:tc>
                  <a:txBody>
                    <a:bodyPr/>
                    <a:lstStyle/>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E.g. Revit Essentials</a:t>
                      </a:r>
                    </a:p>
                  </a:txBody>
                  <a:tcPr marL="121920" marR="121920" marT="60960" marB="60960"/>
                </a:tc>
                <a:tc>
                  <a:txBody>
                    <a:bodyPr/>
                    <a:lstStyle/>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Revit</a:t>
                      </a:r>
                    </a:p>
                  </a:txBody>
                  <a:tcPr marL="121920" marR="121920" marT="60960" marB="60960"/>
                </a:tc>
                <a:tc>
                  <a:txBody>
                    <a:bodyPr/>
                    <a:lstStyle/>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Classroom</a:t>
                      </a:r>
                    </a:p>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Via Remote Conferencing</a:t>
                      </a:r>
                    </a:p>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Mobile Lab</a:t>
                      </a:r>
                    </a:p>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On-Campus-Academic Customer</a:t>
                      </a:r>
                    </a:p>
                  </a:txBody>
                  <a:tcPr marL="121920" marR="121920" marT="60960" marB="60960"/>
                </a:tc>
                <a:tc>
                  <a:txBody>
                    <a:bodyPr/>
                    <a:lstStyle/>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Essentials/ Intermediate/ Advanced/</a:t>
                      </a:r>
                    </a:p>
                    <a:p>
                      <a:r>
                        <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rPr>
                        <a:t>Certification Prep</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i="1" kern="1200" noProof="0" dirty="0">
                          <a:solidFill>
                            <a:schemeClr val="tx1">
                              <a:lumMod val="85000"/>
                              <a:lumOff val="15000"/>
                            </a:schemeClr>
                          </a:solidFill>
                          <a:effectLst/>
                          <a:latin typeface="Artifakt ElementOfc" panose="020B0504010101010104" pitchFamily="34" charset="77"/>
                          <a:ea typeface="+mn-ea"/>
                          <a:cs typeface="Artifakt ElementOfc" panose="020B0504010101010104" pitchFamily="34" charset="77"/>
                        </a:rPr>
                        <a:t># Training Participants</a:t>
                      </a:r>
                      <a:endParaRPr lang="en-US" sz="1200" i="1" noProof="0" dirty="0">
                        <a:solidFill>
                          <a:schemeClr val="tx1">
                            <a:lumMod val="85000"/>
                            <a:lumOff val="15000"/>
                          </a:schemeClr>
                        </a:solidFill>
                        <a:latin typeface="Artifakt ElementOfc" panose="020B0504010101010104" pitchFamily="34" charset="77"/>
                        <a:cs typeface="Artifakt ElementOfc" panose="020B0504010101010104" pitchFamily="34" charset="77"/>
                      </a:endParaRPr>
                    </a:p>
                  </a:txBody>
                  <a:tcPr marL="121920" marR="121920" marT="60960" marB="60960"/>
                </a:tc>
                <a:extLst>
                  <a:ext uri="{0D108BD9-81ED-4DB2-BD59-A6C34878D82A}">
                    <a16:rowId xmlns:a16="http://schemas.microsoft.com/office/drawing/2014/main" val="90298068"/>
                  </a:ext>
                </a:extLst>
              </a:tr>
              <a:tr h="648895">
                <a:tc>
                  <a:txBody>
                    <a:bodyPr/>
                    <a:lstStyle/>
                    <a:p>
                      <a:endParaRPr lang="en-US" sz="1300" noProof="0" dirty="0">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extLst>
                  <a:ext uri="{0D108BD9-81ED-4DB2-BD59-A6C34878D82A}">
                    <a16:rowId xmlns:a16="http://schemas.microsoft.com/office/drawing/2014/main" val="2343843831"/>
                  </a:ext>
                </a:extLst>
              </a:tr>
              <a:tr h="673796">
                <a:tc>
                  <a:txBody>
                    <a:bodyPr/>
                    <a:lstStyle/>
                    <a:p>
                      <a:endParaRPr lang="en-US" sz="1300" noProof="0" dirty="0">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extLst>
                  <a:ext uri="{0D108BD9-81ED-4DB2-BD59-A6C34878D82A}">
                    <a16:rowId xmlns:a16="http://schemas.microsoft.com/office/drawing/2014/main" val="2733316465"/>
                  </a:ext>
                </a:extLst>
              </a:tr>
              <a:tr h="580182">
                <a:tc>
                  <a:txBody>
                    <a:bodyPr/>
                    <a:lstStyle/>
                    <a:p>
                      <a:endParaRPr lang="en-US" sz="1300" noProof="0" dirty="0">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300" noProof="0" dirty="0">
                        <a:solidFill>
                          <a:schemeClr val="tx1"/>
                        </a:solidFill>
                        <a:latin typeface="Artifakt ElementOfc" panose="020B0504010101010104" pitchFamily="34" charset="77"/>
                        <a:cs typeface="Artifakt ElementOfc" panose="020B0504010101010104" pitchFamily="34" charset="77"/>
                      </a:endParaRPr>
                    </a:p>
                  </a:txBody>
                  <a:tcPr marL="121920" marR="121920" marT="60960" marB="60960"/>
                </a:tc>
                <a:extLst>
                  <a:ext uri="{0D108BD9-81ED-4DB2-BD59-A6C34878D82A}">
                    <a16:rowId xmlns:a16="http://schemas.microsoft.com/office/drawing/2014/main" val="418499971"/>
                  </a:ext>
                </a:extLst>
              </a:tr>
            </a:tbl>
          </a:graphicData>
        </a:graphic>
      </p:graphicFrame>
      <p:sp>
        <p:nvSpPr>
          <p:cNvPr id="5" name="Text Placeholder 3">
            <a:extLst>
              <a:ext uri="{FF2B5EF4-FFF2-40B4-BE49-F238E27FC236}">
                <a16:creationId xmlns:a16="http://schemas.microsoft.com/office/drawing/2014/main" id="{65B943EE-1E1B-98C9-2C95-6C469099FC73}"/>
              </a:ext>
            </a:extLst>
          </p:cNvPr>
          <p:cNvSpPr txBox="1">
            <a:spLocks/>
          </p:cNvSpPr>
          <p:nvPr/>
        </p:nvSpPr>
        <p:spPr>
          <a:xfrm>
            <a:off x="491066" y="6154875"/>
            <a:ext cx="11209867" cy="430887"/>
          </a:xfrm>
          <a:prstGeom prst="rect">
            <a:avLst/>
          </a:prstGeom>
        </p:spPr>
        <p:txBody>
          <a:bodyPr vert="horz" wrap="square" lIns="0" tIns="0" rIns="0" bIns="0" rtlCol="0">
            <a:spAutoFit/>
          </a:bodyPr>
          <a:lstStyle>
            <a:lvl1pPr marL="0" indent="0" algn="l" defTabSz="914377" rtl="0" eaLnBrk="1" latinLnBrk="0" hangingPunct="1">
              <a:lnSpc>
                <a:spcPct val="100000"/>
              </a:lnSpc>
              <a:spcBef>
                <a:spcPts val="2667"/>
              </a:spcBef>
              <a:buClr>
                <a:schemeClr val="tx2"/>
              </a:buClr>
              <a:buFont typeface="Wingdings 2" panose="05020102010507070707" pitchFamily="18" charset="2"/>
              <a:buNone/>
              <a:defRPr sz="2133" b="1"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r>
              <a:rPr lang="en-US" sz="1400" b="0" dirty="0"/>
              <a:t>* For more information about permitted Learning Environments, see slide note below or review the ATC or AAP Program Guide— Permitted Learning Environments Section.</a:t>
            </a:r>
          </a:p>
        </p:txBody>
      </p:sp>
    </p:spTree>
    <p:extLst>
      <p:ext uri="{BB962C8B-B14F-4D97-AF65-F5344CB8AC3E}">
        <p14:creationId xmlns:p14="http://schemas.microsoft.com/office/powerpoint/2010/main" val="1849935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90DC697-6ABE-A524-C10D-209246EC02CB}"/>
              </a:ext>
            </a:extLst>
          </p:cNvPr>
          <p:cNvGraphicFramePr>
            <a:graphicFrameLocks noGrp="1"/>
          </p:cNvGraphicFramePr>
          <p:nvPr>
            <p:ph idx="1"/>
            <p:extLst>
              <p:ext uri="{D42A27DB-BD31-4B8C-83A1-F6EECF244321}">
                <p14:modId xmlns:p14="http://schemas.microsoft.com/office/powerpoint/2010/main" val="3561524966"/>
              </p:ext>
            </p:extLst>
          </p:nvPr>
        </p:nvGraphicFramePr>
        <p:xfrm>
          <a:off x="490814" y="1644474"/>
          <a:ext cx="11209866" cy="3974110"/>
        </p:xfrm>
        <a:graphic>
          <a:graphicData uri="http://schemas.openxmlformats.org/drawingml/2006/table">
            <a:tbl>
              <a:tblPr firstRow="1" bandRow="1">
                <a:solidFill>
                  <a:srgbClr val="5474FC"/>
                </a:solidFill>
                <a:tableStyleId>{21E4AEA4-8DFA-4A89-87EB-49C32662AFE0}</a:tableStyleId>
              </a:tblPr>
              <a:tblGrid>
                <a:gridCol w="1692550">
                  <a:extLst>
                    <a:ext uri="{9D8B030D-6E8A-4147-A177-3AD203B41FA5}">
                      <a16:colId xmlns:a16="http://schemas.microsoft.com/office/drawing/2014/main" val="3421128922"/>
                    </a:ext>
                  </a:extLst>
                </a:gridCol>
                <a:gridCol w="2083837">
                  <a:extLst>
                    <a:ext uri="{9D8B030D-6E8A-4147-A177-3AD203B41FA5}">
                      <a16:colId xmlns:a16="http://schemas.microsoft.com/office/drawing/2014/main" val="885944445"/>
                    </a:ext>
                  </a:extLst>
                </a:gridCol>
                <a:gridCol w="2842727">
                  <a:extLst>
                    <a:ext uri="{9D8B030D-6E8A-4147-A177-3AD203B41FA5}">
                      <a16:colId xmlns:a16="http://schemas.microsoft.com/office/drawing/2014/main" val="3527540406"/>
                    </a:ext>
                  </a:extLst>
                </a:gridCol>
                <a:gridCol w="2472612">
                  <a:extLst>
                    <a:ext uri="{9D8B030D-6E8A-4147-A177-3AD203B41FA5}">
                      <a16:colId xmlns:a16="http://schemas.microsoft.com/office/drawing/2014/main" val="3724003459"/>
                    </a:ext>
                  </a:extLst>
                </a:gridCol>
                <a:gridCol w="2118140">
                  <a:extLst>
                    <a:ext uri="{9D8B030D-6E8A-4147-A177-3AD203B41FA5}">
                      <a16:colId xmlns:a16="http://schemas.microsoft.com/office/drawing/2014/main" val="301808453"/>
                    </a:ext>
                  </a:extLst>
                </a:gridCol>
              </a:tblGrid>
              <a:tr h="512939">
                <a:tc>
                  <a:txBody>
                    <a:bodyPr/>
                    <a:lstStyle/>
                    <a:p>
                      <a:pPr algn="ctr"/>
                      <a:r>
                        <a:rPr lang="nn-NO" sz="1800" dirty="0">
                          <a:solidFill>
                            <a:schemeClr val="bg1"/>
                          </a:solidFill>
                        </a:rPr>
                        <a:t>Time line</a:t>
                      </a:r>
                      <a:endParaRPr lang="en-GB" sz="1800" dirty="0">
                        <a:solidFill>
                          <a:schemeClr val="bg1"/>
                        </a:solidFill>
                      </a:endParaRPr>
                    </a:p>
                  </a:txBody>
                  <a:tcPr marL="121920" marR="121920" marT="60960" marB="60960" anchor="ctr"/>
                </a:tc>
                <a:tc>
                  <a:txBody>
                    <a:bodyPr/>
                    <a:lstStyle/>
                    <a:p>
                      <a:pPr algn="ctr"/>
                      <a:r>
                        <a:rPr lang="nn-NO" sz="1800" dirty="0">
                          <a:solidFill>
                            <a:schemeClr val="bg1"/>
                          </a:solidFill>
                        </a:rPr>
                        <a:t>Activity Name</a:t>
                      </a:r>
                      <a:endParaRPr lang="en-GB" sz="1800" dirty="0">
                        <a:solidFill>
                          <a:schemeClr val="bg1"/>
                        </a:solidFill>
                      </a:endParaRPr>
                    </a:p>
                  </a:txBody>
                  <a:tcPr marL="121920" marR="121920" marT="60960" marB="6096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nn-NO" sz="1800" dirty="0">
                          <a:solidFill>
                            <a:schemeClr val="bg1"/>
                          </a:solidFill>
                        </a:rPr>
                        <a:t>Activity Description</a:t>
                      </a:r>
                      <a:endParaRPr lang="en-GB" sz="1800" dirty="0">
                        <a:solidFill>
                          <a:schemeClr val="bg1"/>
                        </a:solidFill>
                      </a:endParaRPr>
                    </a:p>
                  </a:txBody>
                  <a:tcPr marL="121920" marR="121920" marT="60960" marB="60960" anchor="ctr"/>
                </a:tc>
                <a:tc>
                  <a:txBody>
                    <a:bodyPr/>
                    <a:lstStyle/>
                    <a:p>
                      <a:pPr algn="ctr"/>
                      <a:r>
                        <a:rPr lang="sv-SE" sz="1800" dirty="0">
                          <a:solidFill>
                            <a:schemeClr val="bg1"/>
                          </a:solidFill>
                        </a:rPr>
                        <a:t>Delivery method</a:t>
                      </a:r>
                      <a:endParaRPr lang="en-GB" sz="1800" dirty="0">
                        <a:solidFill>
                          <a:schemeClr val="bg1"/>
                        </a:solidFill>
                      </a:endParaRPr>
                    </a:p>
                  </a:txBody>
                  <a:tcPr marL="121920" marR="121920" marT="60960" marB="60960" anchor="ctr"/>
                </a:tc>
                <a:tc>
                  <a:txBody>
                    <a:bodyPr/>
                    <a:lstStyle/>
                    <a:p>
                      <a:pPr algn="ctr"/>
                      <a:r>
                        <a:rPr lang="sv-SE" sz="1800" dirty="0">
                          <a:solidFill>
                            <a:schemeClr val="bg1"/>
                          </a:solidFill>
                        </a:rPr>
                        <a:t>Outcomes</a:t>
                      </a:r>
                      <a:endParaRPr lang="en-GB" sz="1800" dirty="0">
                        <a:solidFill>
                          <a:schemeClr val="bg1"/>
                        </a:solidFill>
                      </a:endParaRPr>
                    </a:p>
                  </a:txBody>
                  <a:tcPr marL="121920" marR="121920" marT="60960" marB="60960" anchor="ctr"/>
                </a:tc>
                <a:extLst>
                  <a:ext uri="{0D108BD9-81ED-4DB2-BD59-A6C34878D82A}">
                    <a16:rowId xmlns:a16="http://schemas.microsoft.com/office/drawing/2014/main" val="1921739498"/>
                  </a:ext>
                </a:extLst>
              </a:tr>
              <a:tr h="49445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Q1/Q2/Q3/Q4</a:t>
                      </a:r>
                    </a:p>
                    <a:p>
                      <a:endParaRPr lang="en-GB" sz="1200" i="0" dirty="0">
                        <a:solidFill>
                          <a:schemeClr val="tx1">
                            <a:lumMod val="85000"/>
                            <a:lumOff val="15000"/>
                          </a:schemeClr>
                        </a:solidFill>
                      </a:endParaRPr>
                    </a:p>
                  </a:txBody>
                  <a:tcPr marL="121920" marR="121920" marT="60960" marB="60960"/>
                </a:tc>
                <a:tc>
                  <a:txBody>
                    <a:bodyPr/>
                    <a:lstStyle/>
                    <a:p>
                      <a:r>
                        <a:rPr lang="sv-SE" sz="1200" dirty="0">
                          <a:solidFill>
                            <a:schemeClr val="tx1">
                              <a:lumMod val="85000"/>
                              <a:lumOff val="15000"/>
                            </a:schemeClr>
                          </a:solidFill>
                        </a:rPr>
                        <a:t>Activity Name</a:t>
                      </a:r>
                      <a:endParaRPr lang="en-GB" sz="1200" i="0" dirty="0">
                        <a:solidFill>
                          <a:schemeClr val="tx1">
                            <a:lumMod val="85000"/>
                            <a:lumOff val="15000"/>
                          </a:schemeClr>
                        </a:solidFill>
                      </a:endParaRPr>
                    </a:p>
                  </a:txBody>
                  <a:tcPr marL="121920" marR="121920" marT="60960" marB="60960"/>
                </a:tc>
                <a:tc>
                  <a:txBody>
                    <a:bodyPr/>
                    <a:lstStyle/>
                    <a:p>
                      <a:r>
                        <a:rPr lang="sv-SE" sz="1200" dirty="0">
                          <a:solidFill>
                            <a:schemeClr val="tx1">
                              <a:lumMod val="85000"/>
                              <a:lumOff val="15000"/>
                            </a:schemeClr>
                          </a:solidFill>
                        </a:rPr>
                        <a:t>Promotion campaign for Revit courses</a:t>
                      </a:r>
                      <a:endParaRPr lang="en-GB" sz="1200" i="0" dirty="0">
                        <a:solidFill>
                          <a:schemeClr val="tx1">
                            <a:lumMod val="85000"/>
                            <a:lumOff val="15000"/>
                          </a:schemeClr>
                        </a:solidFill>
                      </a:endParaRPr>
                    </a:p>
                  </a:txBody>
                  <a:tcPr marL="121920" marR="121920" marT="60960" marB="60960"/>
                </a:tc>
                <a:tc>
                  <a:txBody>
                    <a:bodyPr/>
                    <a:lstStyle/>
                    <a:p>
                      <a:r>
                        <a:rPr lang="sv-SE" sz="1200" dirty="0">
                          <a:solidFill>
                            <a:schemeClr val="tx1">
                              <a:lumMod val="85000"/>
                              <a:lumOff val="15000"/>
                            </a:schemeClr>
                          </a:solidFill>
                        </a:rPr>
                        <a:t>Social media/web/email/mail</a:t>
                      </a:r>
                      <a:endParaRPr lang="en-GB" sz="1200" i="0" dirty="0">
                        <a:solidFill>
                          <a:schemeClr val="tx1">
                            <a:lumMod val="85000"/>
                            <a:lumOff val="15000"/>
                          </a:schemeClr>
                        </a:solidFill>
                      </a:endParaRPr>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85000"/>
                              <a:lumOff val="15000"/>
                            </a:schemeClr>
                          </a:solidFill>
                          <a:effectLst/>
                        </a:rPr>
                        <a:t># of </a:t>
                      </a:r>
                      <a:r>
                        <a:rPr lang="sv-SE" sz="1200" kern="1200" dirty="0">
                          <a:solidFill>
                            <a:schemeClr val="tx1">
                              <a:lumMod val="85000"/>
                              <a:lumOff val="15000"/>
                            </a:schemeClr>
                          </a:solidFill>
                          <a:effectLst/>
                        </a:rPr>
                        <a:t>impressions/ clicks/open rates, etc.</a:t>
                      </a:r>
                      <a:endParaRPr lang="en-US" sz="1200" i="0" dirty="0">
                        <a:solidFill>
                          <a:schemeClr val="tx1">
                            <a:lumMod val="85000"/>
                            <a:lumOff val="15000"/>
                          </a:schemeClr>
                        </a:solidFill>
                      </a:endParaRPr>
                    </a:p>
                  </a:txBody>
                  <a:tcPr marL="121920" marR="121920" marT="60960" marB="60960"/>
                </a:tc>
                <a:extLst>
                  <a:ext uri="{0D108BD9-81ED-4DB2-BD59-A6C34878D82A}">
                    <a16:rowId xmlns:a16="http://schemas.microsoft.com/office/drawing/2014/main" val="1417115731"/>
                  </a:ext>
                </a:extLst>
              </a:tr>
              <a:tr h="494453">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282225161"/>
                  </a:ext>
                </a:extLst>
              </a:tr>
              <a:tr h="494453">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618595675"/>
                  </a:ext>
                </a:extLst>
              </a:tr>
              <a:tr h="494453">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1213662396"/>
                  </a:ext>
                </a:extLst>
              </a:tr>
              <a:tr h="494453">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3368888664"/>
                  </a:ext>
                </a:extLst>
              </a:tr>
              <a:tr h="494453">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10731455"/>
                  </a:ext>
                </a:extLst>
              </a:tr>
              <a:tr h="494453">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tc>
                  <a:txBody>
                    <a:bodyPr/>
                    <a:lstStyle/>
                    <a:p>
                      <a:endParaRPr lang="en-GB" sz="2400" dirty="0"/>
                    </a:p>
                  </a:txBody>
                  <a:tcPr marL="121920" marR="121920" marT="60960" marB="60960"/>
                </a:tc>
                <a:extLst>
                  <a:ext uri="{0D108BD9-81ED-4DB2-BD59-A6C34878D82A}">
                    <a16:rowId xmlns:a16="http://schemas.microsoft.com/office/drawing/2014/main" val="2451569749"/>
                  </a:ext>
                </a:extLst>
              </a:tr>
            </a:tbl>
          </a:graphicData>
        </a:graphic>
      </p:graphicFrame>
      <p:sp>
        <p:nvSpPr>
          <p:cNvPr id="3" name="Title 2">
            <a:extLst>
              <a:ext uri="{FF2B5EF4-FFF2-40B4-BE49-F238E27FC236}">
                <a16:creationId xmlns:a16="http://schemas.microsoft.com/office/drawing/2014/main" id="{1C587259-2297-6D24-A8B6-4E689D4D0C50}"/>
              </a:ext>
            </a:extLst>
          </p:cNvPr>
          <p:cNvSpPr>
            <a:spLocks noGrp="1"/>
          </p:cNvSpPr>
          <p:nvPr>
            <p:ph type="title"/>
          </p:nvPr>
        </p:nvSpPr>
        <p:spPr>
          <a:xfrm>
            <a:off x="491320" y="487680"/>
            <a:ext cx="11209360" cy="517064"/>
          </a:xfrm>
        </p:spPr>
        <p:txBody>
          <a:bodyPr/>
          <a:lstStyle/>
          <a:p>
            <a:r>
              <a:rPr lang="nn-NO" dirty="0"/>
              <a:t>Marketing Initiatives</a:t>
            </a:r>
            <a:endParaRPr lang="en-GB" dirty="0"/>
          </a:p>
        </p:txBody>
      </p:sp>
      <p:sp>
        <p:nvSpPr>
          <p:cNvPr id="2" name="Text Placeholder 3">
            <a:extLst>
              <a:ext uri="{FF2B5EF4-FFF2-40B4-BE49-F238E27FC236}">
                <a16:creationId xmlns:a16="http://schemas.microsoft.com/office/drawing/2014/main" id="{3C0BCA84-2C2D-C9E6-A060-D34824D6572A}"/>
              </a:ext>
            </a:extLst>
          </p:cNvPr>
          <p:cNvSpPr txBox="1">
            <a:spLocks/>
          </p:cNvSpPr>
          <p:nvPr/>
        </p:nvSpPr>
        <p:spPr>
          <a:xfrm>
            <a:off x="401166" y="1070021"/>
            <a:ext cx="11209867" cy="574453"/>
          </a:xfrm>
          <a:prstGeom prst="rect">
            <a:avLst/>
          </a:prstGeom>
        </p:spPr>
        <p:txBody>
          <a:bodyPr/>
          <a:lst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Provide insight on your annual marketing plan and how your Company will promote your training business</a:t>
            </a:r>
            <a:br>
              <a:rPr lang="en-US" sz="1600" dirty="0"/>
            </a:br>
            <a:endParaRPr lang="en-US" dirty="0"/>
          </a:p>
        </p:txBody>
      </p:sp>
    </p:spTree>
    <p:extLst>
      <p:ext uri="{BB962C8B-B14F-4D97-AF65-F5344CB8AC3E}">
        <p14:creationId xmlns:p14="http://schemas.microsoft.com/office/powerpoint/2010/main" val="368139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EC82-EEC4-84FA-103E-7CEC9F0B3E3B}"/>
              </a:ext>
            </a:extLst>
          </p:cNvPr>
          <p:cNvSpPr>
            <a:spLocks noGrp="1"/>
          </p:cNvSpPr>
          <p:nvPr>
            <p:ph type="title"/>
          </p:nvPr>
        </p:nvSpPr>
        <p:spPr/>
        <p:txBody>
          <a:bodyPr/>
          <a:lstStyle/>
          <a:p>
            <a:r>
              <a:rPr lang="en-US" dirty="0"/>
              <a:t>Promote Autodesk Fusion 360</a:t>
            </a:r>
            <a:r>
              <a:rPr lang="en-US" baseline="30000" dirty="0"/>
              <a:t>®</a:t>
            </a:r>
            <a:r>
              <a:rPr lang="en-US" dirty="0"/>
              <a:t> </a:t>
            </a:r>
          </a:p>
        </p:txBody>
      </p:sp>
      <p:sp>
        <p:nvSpPr>
          <p:cNvPr id="6" name="Text Placeholder 5">
            <a:extLst>
              <a:ext uri="{FF2B5EF4-FFF2-40B4-BE49-F238E27FC236}">
                <a16:creationId xmlns:a16="http://schemas.microsoft.com/office/drawing/2014/main" id="{55892EF0-3B32-4E2F-CC72-05368E257F33}"/>
              </a:ext>
            </a:extLst>
          </p:cNvPr>
          <p:cNvSpPr>
            <a:spLocks noGrp="1"/>
          </p:cNvSpPr>
          <p:nvPr>
            <p:ph type="body" sz="quarter" idx="13"/>
          </p:nvPr>
        </p:nvSpPr>
        <p:spPr/>
        <p:txBody>
          <a:bodyPr/>
          <a:lstStyle/>
          <a:p>
            <a:r>
              <a:rPr lang="en-GB" dirty="0"/>
              <a:t>Autodesk Certified Instructor campaign</a:t>
            </a:r>
          </a:p>
        </p:txBody>
      </p:sp>
      <p:sp>
        <p:nvSpPr>
          <p:cNvPr id="4" name="Content Placeholder 3">
            <a:extLst>
              <a:ext uri="{FF2B5EF4-FFF2-40B4-BE49-F238E27FC236}">
                <a16:creationId xmlns:a16="http://schemas.microsoft.com/office/drawing/2014/main" id="{4D07A438-5E51-919D-094A-18CB32BD3A4A}"/>
              </a:ext>
            </a:extLst>
          </p:cNvPr>
          <p:cNvSpPr>
            <a:spLocks noGrp="1"/>
          </p:cNvSpPr>
          <p:nvPr>
            <p:ph idx="1"/>
          </p:nvPr>
        </p:nvSpPr>
        <p:spPr>
          <a:xfrm>
            <a:off x="4350935" y="1584960"/>
            <a:ext cx="7350931" cy="5095240"/>
          </a:xfrm>
        </p:spPr>
        <p:txBody>
          <a:bodyPr>
            <a:noAutofit/>
          </a:bodyPr>
          <a:lstStyle/>
          <a:p>
            <a:pPr marL="0" indent="0">
              <a:lnSpc>
                <a:spcPct val="110000"/>
              </a:lnSpc>
              <a:buNone/>
            </a:pPr>
            <a:r>
              <a:rPr lang="en-US" sz="1600" b="1" dirty="0">
                <a:solidFill>
                  <a:srgbClr val="242424"/>
                </a:solidFill>
                <a:latin typeface="Artifakt ElementOfc" panose="020B0504010101010104" pitchFamily="34" charset="77"/>
                <a:cs typeface="Artifakt ElementOfc" panose="020B0504010101010104" pitchFamily="34" charset="77"/>
              </a:rPr>
              <a:t>Campaign Goal</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All active Autodesk Certified Instructors product certified in FY24</a:t>
            </a:r>
          </a:p>
          <a:p>
            <a:pPr lvl="1">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Focus on Fusion 360</a:t>
            </a:r>
            <a:r>
              <a:rPr lang="en-US" sz="1400" baseline="30000" dirty="0">
                <a:solidFill>
                  <a:srgbClr val="242424"/>
                </a:solidFill>
                <a:latin typeface="Artifakt ElementOfc" panose="020B0504010101010104" pitchFamily="34" charset="77"/>
                <a:cs typeface="Artifakt ElementOfc" panose="020B0504010101010104" pitchFamily="34" charset="77"/>
              </a:rPr>
              <a:t>®</a:t>
            </a:r>
            <a:r>
              <a:rPr lang="en-US" sz="1400" dirty="0">
                <a:solidFill>
                  <a:srgbClr val="242424"/>
                </a:solidFill>
                <a:latin typeface="Artifakt ElementOfc" panose="020B0504010101010104" pitchFamily="34" charset="77"/>
                <a:cs typeface="Artifakt ElementOfc" panose="020B0504010101010104" pitchFamily="34" charset="77"/>
              </a:rPr>
              <a:t> if instructor’s industry specialization aligns </a:t>
            </a:r>
          </a:p>
          <a:p>
            <a:pPr lvl="1">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200 active Autodesk Certified Instructors currently in territory (non-VAR partners)</a:t>
            </a:r>
          </a:p>
          <a:p>
            <a:pPr marL="0" indent="0">
              <a:spcBef>
                <a:spcPts val="800"/>
              </a:spcBef>
              <a:buNone/>
            </a:pPr>
            <a:r>
              <a:rPr lang="en-US" sz="1600" b="1" dirty="0">
                <a:solidFill>
                  <a:srgbClr val="242424"/>
                </a:solidFill>
                <a:latin typeface="Artifakt ElementOfc" panose="020B0504010101010104" pitchFamily="34" charset="77"/>
                <a:cs typeface="Artifakt ElementOfc" panose="020B0504010101010104" pitchFamily="34" charset="77"/>
              </a:rPr>
              <a:t>Participation requirement</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Authorized Training Center is meeting their FY24 Program Requirements</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Autodesk Certified Instructor is meeting their FY24 Program Requirements</a:t>
            </a:r>
          </a:p>
          <a:p>
            <a:pPr lvl="1">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Conduct a minimum of two (2) Approved Courses and / or twenty (20) training evaluation surveys submitted by training participants</a:t>
            </a:r>
          </a:p>
          <a:p>
            <a:pPr lvl="1">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Achieve minimum WDT of 87 .5% in the Autodesk Training Evaluation System</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Partner and Autodesk Certified Instructor agree to promote Fusion 360  Certification in the region</a:t>
            </a:r>
          </a:p>
          <a:p>
            <a:pPr marL="0" indent="0">
              <a:spcBef>
                <a:spcPts val="800"/>
              </a:spcBef>
              <a:buNone/>
            </a:pPr>
            <a:r>
              <a:rPr lang="en-US" sz="1600" b="1" dirty="0">
                <a:solidFill>
                  <a:srgbClr val="242424"/>
                </a:solidFill>
                <a:latin typeface="Artifakt ElementOfc" panose="020B0504010101010104" pitchFamily="34" charset="77"/>
                <a:cs typeface="Artifakt ElementOfc" panose="020B0504010101010104" pitchFamily="34" charset="77"/>
              </a:rPr>
              <a:t>Campaign Benefit</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Opportunity for rapid growth of Fusion 360 awareness and ACP credential</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Certification Exam Voucher is ‘free’ for the Autodesk Certified Instructor and for the Authorized Training Center (ATC</a:t>
            </a:r>
            <a:r>
              <a:rPr lang="en-US" sz="1400" baseline="30000" dirty="0">
                <a:solidFill>
                  <a:srgbClr val="242424"/>
                </a:solidFill>
                <a:latin typeface="Artifakt ElementOfc" panose="020B0504010101010104" pitchFamily="34" charset="77"/>
                <a:cs typeface="Artifakt ElementOfc" panose="020B0504010101010104" pitchFamily="34" charset="77"/>
              </a:rPr>
              <a:t>®</a:t>
            </a:r>
            <a:r>
              <a:rPr lang="en-US" sz="1400" dirty="0">
                <a:solidFill>
                  <a:srgbClr val="242424"/>
                </a:solidFill>
                <a:latin typeface="Artifakt ElementOfc" panose="020B0504010101010104" pitchFamily="34" charset="77"/>
                <a:cs typeface="Artifakt ElementOfc" panose="020B0504010101010104" pitchFamily="34" charset="77"/>
              </a:rPr>
              <a:t>)</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Opportunity to boost ACI instructor’s confidence and willingness to promote Autodesk Fusion 360</a:t>
            </a:r>
          </a:p>
          <a:p>
            <a:pPr>
              <a:spcBef>
                <a:spcPts val="0"/>
              </a:spcBef>
            </a:pPr>
            <a:r>
              <a:rPr lang="en-US" sz="1400" dirty="0">
                <a:solidFill>
                  <a:srgbClr val="242424"/>
                </a:solidFill>
                <a:latin typeface="Artifakt ElementOfc" panose="020B0504010101010104" pitchFamily="34" charset="77"/>
                <a:cs typeface="Artifakt ElementOfc" panose="020B0504010101010104" pitchFamily="34" charset="77"/>
              </a:rPr>
              <a:t>ATC® will offer Autodesk Fusion 360 courses, which leads to increased revenue for ATC and demand for Autodesk Certification exams in the region.</a:t>
            </a:r>
          </a:p>
          <a:p>
            <a:pPr marL="0" indent="0">
              <a:lnSpc>
                <a:spcPct val="110000"/>
              </a:lnSpc>
              <a:buNone/>
            </a:pPr>
            <a:endParaRPr lang="en-GB" sz="1600" dirty="0">
              <a:latin typeface="Artifakt ElementOfc" panose="020B0504010101010104" pitchFamily="34" charset="77"/>
              <a:cs typeface="Artifakt ElementOfc" panose="020B0504010101010104" pitchFamily="34" charset="77"/>
            </a:endParaRPr>
          </a:p>
        </p:txBody>
      </p:sp>
      <p:pic>
        <p:nvPicPr>
          <p:cNvPr id="8" name="Picture Placeholder 7" descr="A person giving a presentation to a group of people&#10;&#10;Description automatically generated with medium confidence">
            <a:extLst>
              <a:ext uri="{FF2B5EF4-FFF2-40B4-BE49-F238E27FC236}">
                <a16:creationId xmlns:a16="http://schemas.microsoft.com/office/drawing/2014/main" id="{70B15466-FA30-DEFC-A5BF-9E293A6AA0B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0642" r="30642"/>
          <a:stretch>
            <a:fillRect/>
          </a:stretch>
        </p:blipFill>
        <p:spPr/>
      </p:pic>
      <p:sp>
        <p:nvSpPr>
          <p:cNvPr id="2" name="TextBox 1">
            <a:extLst>
              <a:ext uri="{FF2B5EF4-FFF2-40B4-BE49-F238E27FC236}">
                <a16:creationId xmlns:a16="http://schemas.microsoft.com/office/drawing/2014/main" id="{891070DA-D510-396D-1AFC-7F61F90289A2}"/>
              </a:ext>
            </a:extLst>
          </p:cNvPr>
          <p:cNvSpPr txBox="1"/>
          <p:nvPr/>
        </p:nvSpPr>
        <p:spPr>
          <a:xfrm rot="19840809">
            <a:off x="4060918" y="3038756"/>
            <a:ext cx="8141020" cy="430887"/>
          </a:xfrm>
          <a:prstGeom prst="rect">
            <a:avLst/>
          </a:prstGeom>
          <a:solidFill>
            <a:srgbClr val="FFFF00">
              <a:alpha val="47313"/>
            </a:srgbClr>
          </a:solidFill>
        </p:spPr>
        <p:txBody>
          <a:bodyPr wrap="square" lIns="0" tIns="0" rIns="0" bIns="0" rtlCol="0">
            <a:spAutoFit/>
          </a:bodyPr>
          <a:lstStyle/>
          <a:p>
            <a:pPr algn="ctr"/>
            <a:r>
              <a:rPr lang="en-US" sz="2800" dirty="0"/>
              <a:t>Example of campaign overview </a:t>
            </a:r>
          </a:p>
        </p:txBody>
      </p:sp>
    </p:spTree>
    <p:extLst>
      <p:ext uri="{BB962C8B-B14F-4D97-AF65-F5344CB8AC3E}">
        <p14:creationId xmlns:p14="http://schemas.microsoft.com/office/powerpoint/2010/main" val="2773459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3CDA96-7CE1-1206-1651-9C250C697404}"/>
              </a:ext>
            </a:extLst>
          </p:cNvPr>
          <p:cNvSpPr>
            <a:spLocks noGrp="1"/>
          </p:cNvSpPr>
          <p:nvPr>
            <p:ph type="title"/>
          </p:nvPr>
        </p:nvSpPr>
        <p:spPr/>
        <p:txBody>
          <a:bodyPr/>
          <a:lstStyle/>
          <a:p>
            <a:r>
              <a:rPr lang="nn-NO" dirty="0"/>
              <a:t>Appendix</a:t>
            </a:r>
            <a:endParaRPr lang="en-GB" dirty="0"/>
          </a:p>
        </p:txBody>
      </p:sp>
    </p:spTree>
    <p:extLst>
      <p:ext uri="{BB962C8B-B14F-4D97-AF65-F5344CB8AC3E}">
        <p14:creationId xmlns:p14="http://schemas.microsoft.com/office/powerpoint/2010/main" val="2122377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7D17B3-ED3B-2773-F4DF-07A10EB94CB7}"/>
              </a:ext>
            </a:extLst>
          </p:cNvPr>
          <p:cNvSpPr>
            <a:spLocks noGrp="1"/>
          </p:cNvSpPr>
          <p:nvPr>
            <p:ph idx="1"/>
          </p:nvPr>
        </p:nvSpPr>
        <p:spPr>
          <a:xfrm>
            <a:off x="491320" y="1584960"/>
            <a:ext cx="6241989" cy="4785360"/>
          </a:xfrm>
        </p:spPr>
        <p:txBody>
          <a:bodyPr>
            <a:normAutofit/>
          </a:bodyPr>
          <a:lstStyle/>
          <a:p>
            <a:r>
              <a:rPr lang="en-US" sz="2000" dirty="0"/>
              <a:t>Add any other relevant information that will support the Learning Partner’s Business Plan to the Appendix</a:t>
            </a:r>
          </a:p>
          <a:p>
            <a:r>
              <a:rPr lang="en-US" sz="2000" dirty="0">
                <a:effectLst/>
                <a:ea typeface="PMingLiU" panose="02020500000000000000" pitchFamily="18" charset="-120"/>
                <a:cs typeface="Arial" panose="020B0604020202020204" pitchFamily="34" charset="0"/>
              </a:rPr>
              <a:t>Include current examples of your training catalogue, custom course curriculum or training materials used to train Autodesk Products </a:t>
            </a:r>
          </a:p>
          <a:p>
            <a:r>
              <a:rPr lang="en-US" sz="2000" dirty="0">
                <a:effectLst/>
                <a:ea typeface="PMingLiU" panose="02020500000000000000" pitchFamily="18" charset="-120"/>
                <a:cs typeface="Arial" panose="020B0604020202020204" pitchFamily="34" charset="0"/>
              </a:rPr>
              <a:t>Include Photographs of Learning Partner’s training facility and training room(s)</a:t>
            </a:r>
          </a:p>
          <a:p>
            <a:r>
              <a:rPr lang="en-US" sz="2000" dirty="0">
                <a:effectLst/>
                <a:ea typeface="PMingLiU" panose="02020500000000000000" pitchFamily="18" charset="-120"/>
                <a:cs typeface="Arial" panose="020B0604020202020204" pitchFamily="34" charset="0"/>
              </a:rPr>
              <a:t>Include samples of current marketing materials used to promote your training business</a:t>
            </a:r>
            <a:endParaRPr lang="en-US" sz="2000" dirty="0">
              <a:effectLst/>
              <a:ea typeface="PMingLiU" panose="02020500000000000000" pitchFamily="18" charset="-120"/>
            </a:endParaRPr>
          </a:p>
          <a:p>
            <a:endParaRPr lang="en-US" sz="2000" dirty="0">
              <a:effectLst/>
              <a:ea typeface="PMingLiU" panose="02020500000000000000" pitchFamily="18" charset="-120"/>
            </a:endParaRPr>
          </a:p>
          <a:p>
            <a:endParaRPr lang="en-US" sz="2000" dirty="0"/>
          </a:p>
        </p:txBody>
      </p:sp>
      <p:sp>
        <p:nvSpPr>
          <p:cNvPr id="3" name="Title 2">
            <a:extLst>
              <a:ext uri="{FF2B5EF4-FFF2-40B4-BE49-F238E27FC236}">
                <a16:creationId xmlns:a16="http://schemas.microsoft.com/office/drawing/2014/main" id="{B5007D21-882B-03E0-76A0-84DE32D18C80}"/>
              </a:ext>
            </a:extLst>
          </p:cNvPr>
          <p:cNvSpPr>
            <a:spLocks noGrp="1"/>
          </p:cNvSpPr>
          <p:nvPr>
            <p:ph type="title"/>
          </p:nvPr>
        </p:nvSpPr>
        <p:spPr/>
        <p:txBody>
          <a:bodyPr/>
          <a:lstStyle/>
          <a:p>
            <a:r>
              <a:rPr lang="sv-SE" dirty="0"/>
              <a:t>Appendix Guidance</a:t>
            </a:r>
            <a:endParaRPr lang="en-GB" dirty="0"/>
          </a:p>
        </p:txBody>
      </p:sp>
      <p:pic>
        <p:nvPicPr>
          <p:cNvPr id="4" name="Picture Placeholder 6">
            <a:extLst>
              <a:ext uri="{FF2B5EF4-FFF2-40B4-BE49-F238E27FC236}">
                <a16:creationId xmlns:a16="http://schemas.microsoft.com/office/drawing/2014/main" id="{7E382D08-4DF3-E3BD-111D-963AED16B551}"/>
              </a:ext>
            </a:extLst>
          </p:cNvPr>
          <p:cNvPicPr>
            <a:picLocks noChangeAspect="1"/>
          </p:cNvPicPr>
          <p:nvPr/>
        </p:nvPicPr>
        <p:blipFill rotWithShape="1">
          <a:blip r:embed="rId2"/>
          <a:srcRect l="28597" t="11667" r="26230"/>
          <a:stretch/>
        </p:blipFill>
        <p:spPr>
          <a:xfrm>
            <a:off x="7844286" y="0"/>
            <a:ext cx="4347714" cy="6858000"/>
          </a:xfrm>
          <a:prstGeom prst="rect">
            <a:avLst/>
          </a:prstGeom>
        </p:spPr>
      </p:pic>
    </p:spTree>
    <p:extLst>
      <p:ext uri="{BB962C8B-B14F-4D97-AF65-F5344CB8AC3E}">
        <p14:creationId xmlns:p14="http://schemas.microsoft.com/office/powerpoint/2010/main" val="492004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utodesk Theme">
  <a:themeElements>
    <a:clrScheme name="Custom 8">
      <a:dk1>
        <a:srgbClr val="000000"/>
      </a:dk1>
      <a:lt1>
        <a:srgbClr val="FFFFFF"/>
      </a:lt1>
      <a:dk2>
        <a:srgbClr val="666666"/>
      </a:dk2>
      <a:lt2>
        <a:srgbClr val="CCCCCC"/>
      </a:lt2>
      <a:accent1>
        <a:srgbClr val="2BC275"/>
      </a:accent1>
      <a:accent2>
        <a:srgbClr val="5F60FF"/>
      </a:accent2>
      <a:accent3>
        <a:srgbClr val="D74E26"/>
      </a:accent3>
      <a:accent4>
        <a:srgbClr val="FFC31A"/>
      </a:accent4>
      <a:accent5>
        <a:srgbClr val="37A5CC"/>
      </a:accent5>
      <a:accent6>
        <a:srgbClr val="E51050"/>
      </a:accent6>
      <a:hlink>
        <a:srgbClr val="000000"/>
      </a:hlink>
      <a:folHlink>
        <a:srgbClr val="666666"/>
      </a:folHlink>
    </a:clrScheme>
    <a:fontScheme name="Custom 7">
      <a:majorFont>
        <a:latin typeface="Artifakt LegendOfc"/>
        <a:ea typeface=""/>
        <a:cs typeface=""/>
      </a:majorFont>
      <a:minorFont>
        <a:latin typeface="Artifakt ElementO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2021-corporate-PPT-template-artifakt" id="{F99A4049-2819-064B-920C-81E6C548F062}" vid="{7D62EC7F-B501-0442-AEE0-479710B77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755</Words>
  <Application>Microsoft Macintosh PowerPoint</Application>
  <PresentationFormat>Widescreen</PresentationFormat>
  <Paragraphs>122</Paragraphs>
  <Slides>12</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Artifakt ElementOfc</vt:lpstr>
      <vt:lpstr>Artifakt LegendOfc</vt:lpstr>
      <vt:lpstr>Calibri</vt:lpstr>
      <vt:lpstr>Courier New</vt:lpstr>
      <vt:lpstr>Wingdings</vt:lpstr>
      <vt:lpstr>Wingdings 2</vt:lpstr>
      <vt:lpstr>Autodesk Theme</vt:lpstr>
      <vt:lpstr>think-cell Slide</vt:lpstr>
      <vt:lpstr>Autodesk Learning Partner  Business Plan</vt:lpstr>
      <vt:lpstr>Criteria Checklist </vt:lpstr>
      <vt:lpstr>Company Profile</vt:lpstr>
      <vt:lpstr>Learning Partner | Team Overview </vt:lpstr>
      <vt:lpstr>Training Forecast </vt:lpstr>
      <vt:lpstr>Marketing Initiatives</vt:lpstr>
      <vt:lpstr>Promote Autodesk Fusion 360® </vt:lpstr>
      <vt:lpstr>Appendix</vt:lpstr>
      <vt:lpstr>Appendix Guidance</vt:lpstr>
      <vt:lpstr>Organization Chart by Region</vt:lpstr>
      <vt:lpstr>Key staff and job roles by Region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Template for ALP</dc:title>
  <dc:creator>Tomas Karlsson</dc:creator>
  <cp:lastModifiedBy>Michele Broccardo</cp:lastModifiedBy>
  <cp:revision>12</cp:revision>
  <dcterms:created xsi:type="dcterms:W3CDTF">2023-01-18T07:06:38Z</dcterms:created>
  <dcterms:modified xsi:type="dcterms:W3CDTF">2023-05-26T05:51:20Z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eee784-72ba-4cc9-bc12-f73c9ae3c9d4_Enabled">
    <vt:lpwstr>true</vt:lpwstr>
  </property>
  <property fmtid="{D5CDD505-2E9C-101B-9397-08002B2CF9AE}" pid="3" name="MSIP_Label_f1eee784-72ba-4cc9-bc12-f73c9ae3c9d4_SetDate">
    <vt:lpwstr>2023-01-18T07:07:29Z</vt:lpwstr>
  </property>
  <property fmtid="{D5CDD505-2E9C-101B-9397-08002B2CF9AE}" pid="4" name="MSIP_Label_f1eee784-72ba-4cc9-bc12-f73c9ae3c9d4_Method">
    <vt:lpwstr>Standard</vt:lpwstr>
  </property>
  <property fmtid="{D5CDD505-2E9C-101B-9397-08002B2CF9AE}" pid="5" name="MSIP_Label_f1eee784-72ba-4cc9-bc12-f73c9ae3c9d4_Name">
    <vt:lpwstr>Unclassified</vt:lpwstr>
  </property>
  <property fmtid="{D5CDD505-2E9C-101B-9397-08002B2CF9AE}" pid="6" name="MSIP_Label_f1eee784-72ba-4cc9-bc12-f73c9ae3c9d4_SiteId">
    <vt:lpwstr>a795caf2-e8a4-4273-881e-e1f423f341f2</vt:lpwstr>
  </property>
  <property fmtid="{D5CDD505-2E9C-101B-9397-08002B2CF9AE}" pid="7" name="MSIP_Label_f1eee784-72ba-4cc9-bc12-f73c9ae3c9d4_ActionId">
    <vt:lpwstr>ea43eeda-2b9a-446f-876c-53dcab877bd5</vt:lpwstr>
  </property>
  <property fmtid="{D5CDD505-2E9C-101B-9397-08002B2CF9AE}" pid="8" name="MSIP_Label_f1eee784-72ba-4cc9-bc12-f73c9ae3c9d4_ContentBits">
    <vt:lpwstr>0</vt:lpwstr>
  </property>
</Properties>
</file>