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11" r:id="rId2"/>
  </p:sldMasterIdLst>
  <p:notesMasterIdLst>
    <p:notesMasterId r:id="rId11"/>
  </p:notesMasterIdLst>
  <p:sldIdLst>
    <p:sldId id="2147471295" r:id="rId3"/>
    <p:sldId id="2147471296" r:id="rId4"/>
    <p:sldId id="2147471297" r:id="rId5"/>
    <p:sldId id="2147471298" r:id="rId6"/>
    <p:sldId id="2147471299" r:id="rId7"/>
    <p:sldId id="2147471300" r:id="rId8"/>
    <p:sldId id="2147471301" r:id="rId9"/>
    <p:sldId id="2147471293"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B545AC-CA6F-64F4-AFE8-A35EC9AAECCC}" name="Guest User" initials="GU" userId="S::urn:spo:anon#f2c160dcd2b33771bd39e0c04a84cf420a5ecb8d3a7fa4e512575449c40e47f4::"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C8A64E-CC66-4CF9-8643-91A548BD20AA}" v="2" dt="2024-05-24T11:59:40.6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Master" Target="slideMasters/slideMaster2.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as Karlsson" userId="212d3017-571c-40e9-a6d2-da3d0a2b49e0" providerId="ADAL" clId="{AAF33CAA-1394-4280-9615-86F2808D674E}"/>
    <pc:docChg chg="custSel delSld modSld delMainMaster">
      <pc:chgData name="Tomas Karlsson" userId="212d3017-571c-40e9-a6d2-da3d0a2b49e0" providerId="ADAL" clId="{AAF33CAA-1394-4280-9615-86F2808D674E}" dt="2024-04-25T14:51:23.779" v="703" actId="6549"/>
      <pc:docMkLst>
        <pc:docMk/>
      </pc:docMkLst>
      <pc:sldChg chg="modSp mod">
        <pc:chgData name="Tomas Karlsson" userId="212d3017-571c-40e9-a6d2-da3d0a2b49e0" providerId="ADAL" clId="{AAF33CAA-1394-4280-9615-86F2808D674E}" dt="2024-04-25T14:51:23.779" v="703" actId="6549"/>
        <pc:sldMkLst>
          <pc:docMk/>
          <pc:sldMk cId="3524488721" sldId="622"/>
        </pc:sldMkLst>
        <pc:spChg chg="mod">
          <ac:chgData name="Tomas Karlsson" userId="212d3017-571c-40e9-a6d2-da3d0a2b49e0" providerId="ADAL" clId="{AAF33CAA-1394-4280-9615-86F2808D674E}" dt="2024-04-23T07:20:04.671" v="267" actId="20577"/>
          <ac:spMkLst>
            <pc:docMk/>
            <pc:sldMk cId="3524488721" sldId="622"/>
            <ac:spMk id="2" creationId="{4FBDBB2E-1A18-9D41-82A7-70DE0BAFD91F}"/>
          </ac:spMkLst>
        </pc:spChg>
        <pc:spChg chg="mod">
          <ac:chgData name="Tomas Karlsson" userId="212d3017-571c-40e9-a6d2-da3d0a2b49e0" providerId="ADAL" clId="{AAF33CAA-1394-4280-9615-86F2808D674E}" dt="2024-04-25T14:51:23.779" v="703" actId="6549"/>
          <ac:spMkLst>
            <pc:docMk/>
            <pc:sldMk cId="3524488721" sldId="622"/>
            <ac:spMk id="77" creationId="{2CD0C3E1-15AC-F846-9CC2-645E6747906A}"/>
          </ac:spMkLst>
        </pc:spChg>
        <pc:spChg chg="mod">
          <ac:chgData name="Tomas Karlsson" userId="212d3017-571c-40e9-a6d2-da3d0a2b49e0" providerId="ADAL" clId="{AAF33CAA-1394-4280-9615-86F2808D674E}" dt="2024-04-25T14:51:06.141" v="684" actId="20577"/>
          <ac:spMkLst>
            <pc:docMk/>
            <pc:sldMk cId="3524488721" sldId="622"/>
            <ac:spMk id="84" creationId="{A4C271DE-BDB1-5840-9BC1-CAF42E23F0F9}"/>
          </ac:spMkLst>
        </pc:spChg>
        <pc:spChg chg="mod">
          <ac:chgData name="Tomas Karlsson" userId="212d3017-571c-40e9-a6d2-da3d0a2b49e0" providerId="ADAL" clId="{AAF33CAA-1394-4280-9615-86F2808D674E}" dt="2024-04-25T14:50:51.736" v="680" actId="20577"/>
          <ac:spMkLst>
            <pc:docMk/>
            <pc:sldMk cId="3524488721" sldId="622"/>
            <ac:spMk id="91" creationId="{73DC0E0B-4C72-4947-8275-F0DE021C2CB0}"/>
          </ac:spMkLst>
        </pc:spChg>
      </pc:sldChg>
      <pc:sldChg chg="modSp mod">
        <pc:chgData name="Tomas Karlsson" userId="212d3017-571c-40e9-a6d2-da3d0a2b49e0" providerId="ADAL" clId="{AAF33CAA-1394-4280-9615-86F2808D674E}" dt="2024-04-25T14:50:09.881" v="657" actId="20577"/>
        <pc:sldMkLst>
          <pc:docMk/>
          <pc:sldMk cId="584534537" sldId="2113417367"/>
        </pc:sldMkLst>
        <pc:spChg chg="mod">
          <ac:chgData name="Tomas Karlsson" userId="212d3017-571c-40e9-a6d2-da3d0a2b49e0" providerId="ADAL" clId="{AAF33CAA-1394-4280-9615-86F2808D674E}" dt="2024-04-25T14:49:55.515" v="631" actId="20577"/>
          <ac:spMkLst>
            <pc:docMk/>
            <pc:sldMk cId="584534537" sldId="2113417367"/>
            <ac:spMk id="10" creationId="{1E29658F-2E66-93D3-6022-0FE800F860F9}"/>
          </ac:spMkLst>
        </pc:spChg>
        <pc:spChg chg="mod">
          <ac:chgData name="Tomas Karlsson" userId="212d3017-571c-40e9-a6d2-da3d0a2b49e0" providerId="ADAL" clId="{AAF33CAA-1394-4280-9615-86F2808D674E}" dt="2024-04-23T07:00:35.349" v="83" actId="20577"/>
          <ac:spMkLst>
            <pc:docMk/>
            <pc:sldMk cId="584534537" sldId="2113417367"/>
            <ac:spMk id="24" creationId="{212CF9AD-8B4F-ED51-DE73-9BA952C83354}"/>
          </ac:spMkLst>
        </pc:spChg>
        <pc:spChg chg="mod">
          <ac:chgData name="Tomas Karlsson" userId="212d3017-571c-40e9-a6d2-da3d0a2b49e0" providerId="ADAL" clId="{AAF33CAA-1394-4280-9615-86F2808D674E}" dt="2024-04-23T07:00:55.206" v="111" actId="20577"/>
          <ac:spMkLst>
            <pc:docMk/>
            <pc:sldMk cId="584534537" sldId="2113417367"/>
            <ac:spMk id="29" creationId="{C1C6E66C-A7DE-4CB6-F7B6-88901B1975DA}"/>
          </ac:spMkLst>
        </pc:spChg>
        <pc:spChg chg="mod">
          <ac:chgData name="Tomas Karlsson" userId="212d3017-571c-40e9-a6d2-da3d0a2b49e0" providerId="ADAL" clId="{AAF33CAA-1394-4280-9615-86F2808D674E}" dt="2024-04-25T14:50:09.881" v="657" actId="20577"/>
          <ac:spMkLst>
            <pc:docMk/>
            <pc:sldMk cId="584534537" sldId="2113417367"/>
            <ac:spMk id="34" creationId="{22E35AAF-BD27-DFC4-A07E-D27A3AD0161E}"/>
          </ac:spMkLst>
        </pc:spChg>
      </pc:sldChg>
      <pc:sldChg chg="modSp mod">
        <pc:chgData name="Tomas Karlsson" userId="212d3017-571c-40e9-a6d2-da3d0a2b49e0" providerId="ADAL" clId="{AAF33CAA-1394-4280-9615-86F2808D674E}" dt="2024-04-23T06:59:16.655" v="13" actId="20577"/>
        <pc:sldMkLst>
          <pc:docMk/>
          <pc:sldMk cId="2851720192" sldId="2147376143"/>
        </pc:sldMkLst>
        <pc:spChg chg="mod">
          <ac:chgData name="Tomas Karlsson" userId="212d3017-571c-40e9-a6d2-da3d0a2b49e0" providerId="ADAL" clId="{AAF33CAA-1394-4280-9615-86F2808D674E}" dt="2024-04-23T06:59:16.655" v="13" actId="20577"/>
          <ac:spMkLst>
            <pc:docMk/>
            <pc:sldMk cId="2851720192" sldId="2147376143"/>
            <ac:spMk id="2" creationId="{FCC34096-3285-4D00-9D1E-FE5128939BD2}"/>
          </ac:spMkLst>
        </pc:spChg>
      </pc:sldChg>
      <pc:sldChg chg="del">
        <pc:chgData name="Tomas Karlsson" userId="212d3017-571c-40e9-a6d2-da3d0a2b49e0" providerId="ADAL" clId="{AAF33CAA-1394-4280-9615-86F2808D674E}" dt="2024-04-23T07:02:55.903" v="213" actId="47"/>
        <pc:sldMkLst>
          <pc:docMk/>
          <pc:sldMk cId="3403847920" sldId="2147470994"/>
        </pc:sldMkLst>
      </pc:sldChg>
      <pc:sldChg chg="addSp delSp modSp mod">
        <pc:chgData name="Tomas Karlsson" userId="212d3017-571c-40e9-a6d2-da3d0a2b49e0" providerId="ADAL" clId="{AAF33CAA-1394-4280-9615-86F2808D674E}" dt="2024-04-23T07:02:32.976" v="212" actId="1076"/>
        <pc:sldMkLst>
          <pc:docMk/>
          <pc:sldMk cId="3939512174" sldId="2147471270"/>
        </pc:sldMkLst>
        <pc:spChg chg="mod">
          <ac:chgData name="Tomas Karlsson" userId="212d3017-571c-40e9-a6d2-da3d0a2b49e0" providerId="ADAL" clId="{AAF33CAA-1394-4280-9615-86F2808D674E}" dt="2024-04-23T07:02:16.702" v="211" actId="6549"/>
          <ac:spMkLst>
            <pc:docMk/>
            <pc:sldMk cId="3939512174" sldId="2147471270"/>
            <ac:spMk id="2" creationId="{C56E5E29-4FB0-82B8-19B7-8599B271D45D}"/>
          </ac:spMkLst>
        </pc:spChg>
        <pc:spChg chg="mod">
          <ac:chgData name="Tomas Karlsson" userId="212d3017-571c-40e9-a6d2-da3d0a2b49e0" providerId="ADAL" clId="{AAF33CAA-1394-4280-9615-86F2808D674E}" dt="2024-04-23T07:02:32.976" v="212" actId="1076"/>
          <ac:spMkLst>
            <pc:docMk/>
            <pc:sldMk cId="3939512174" sldId="2147471270"/>
            <ac:spMk id="3" creationId="{B1429C8A-A182-1A69-DA41-70F021F39511}"/>
          </ac:spMkLst>
        </pc:spChg>
        <pc:picChg chg="add mod modCrop">
          <ac:chgData name="Tomas Karlsson" userId="212d3017-571c-40e9-a6d2-da3d0a2b49e0" providerId="ADAL" clId="{AAF33CAA-1394-4280-9615-86F2808D674E}" dt="2024-04-22T16:39:21.708" v="9" actId="208"/>
          <ac:picMkLst>
            <pc:docMk/>
            <pc:sldMk cId="3939512174" sldId="2147471270"/>
            <ac:picMk id="10" creationId="{9D1EF95D-550A-70D7-1A5E-3CA8D094EAA9}"/>
          </ac:picMkLst>
        </pc:picChg>
        <pc:picChg chg="del">
          <ac:chgData name="Tomas Karlsson" userId="212d3017-571c-40e9-a6d2-da3d0a2b49e0" providerId="ADAL" clId="{AAF33CAA-1394-4280-9615-86F2808D674E}" dt="2024-04-22T16:37:48.736" v="0" actId="478"/>
          <ac:picMkLst>
            <pc:docMk/>
            <pc:sldMk cId="3939512174" sldId="2147471270"/>
            <ac:picMk id="28" creationId="{018060A9-1FD6-BC34-B45A-AB03CED487AC}"/>
          </ac:picMkLst>
        </pc:picChg>
      </pc:sldChg>
      <pc:sldChg chg="modSp mod">
        <pc:chgData name="Tomas Karlsson" userId="212d3017-571c-40e9-a6d2-da3d0a2b49e0" providerId="ADAL" clId="{AAF33CAA-1394-4280-9615-86F2808D674E}" dt="2024-04-23T07:01:52.865" v="210" actId="6549"/>
        <pc:sldMkLst>
          <pc:docMk/>
          <pc:sldMk cId="1704387523" sldId="2147471282"/>
        </pc:sldMkLst>
        <pc:spChg chg="mod">
          <ac:chgData name="Tomas Karlsson" userId="212d3017-571c-40e9-a6d2-da3d0a2b49e0" providerId="ADAL" clId="{AAF33CAA-1394-4280-9615-86F2808D674E}" dt="2024-04-23T07:01:52.865" v="210" actId="6549"/>
          <ac:spMkLst>
            <pc:docMk/>
            <pc:sldMk cId="1704387523" sldId="2147471282"/>
            <ac:spMk id="5" creationId="{79D0BD06-69A6-91A7-3B62-B4449DF78522}"/>
          </ac:spMkLst>
        </pc:spChg>
        <pc:spChg chg="mod">
          <ac:chgData name="Tomas Karlsson" userId="212d3017-571c-40e9-a6d2-da3d0a2b49e0" providerId="ADAL" clId="{AAF33CAA-1394-4280-9615-86F2808D674E}" dt="2024-04-23T07:01:48.341" v="209" actId="20577"/>
          <ac:spMkLst>
            <pc:docMk/>
            <pc:sldMk cId="1704387523" sldId="2147471282"/>
            <ac:spMk id="10" creationId="{1B6E6A90-4BB7-37FA-2172-8E617E527A84}"/>
          </ac:spMkLst>
        </pc:spChg>
      </pc:sldChg>
      <pc:sldChg chg="modSp mod">
        <pc:chgData name="Tomas Karlsson" userId="212d3017-571c-40e9-a6d2-da3d0a2b49e0" providerId="ADAL" clId="{AAF33CAA-1394-4280-9615-86F2808D674E}" dt="2024-04-25T14:49:24.132" v="585" actId="6549"/>
        <pc:sldMkLst>
          <pc:docMk/>
          <pc:sldMk cId="1935377341" sldId="2147471283"/>
        </pc:sldMkLst>
        <pc:spChg chg="mod">
          <ac:chgData name="Tomas Karlsson" userId="212d3017-571c-40e9-a6d2-da3d0a2b49e0" providerId="ADAL" clId="{AAF33CAA-1394-4280-9615-86F2808D674E}" dt="2024-04-23T07:29:04.368" v="296" actId="20577"/>
          <ac:spMkLst>
            <pc:docMk/>
            <pc:sldMk cId="1935377341" sldId="2147471283"/>
            <ac:spMk id="3" creationId="{C8C27315-6254-7543-D793-61F05119D2F3}"/>
          </ac:spMkLst>
        </pc:spChg>
        <pc:spChg chg="mod">
          <ac:chgData name="Tomas Karlsson" userId="212d3017-571c-40e9-a6d2-da3d0a2b49e0" providerId="ADAL" clId="{AAF33CAA-1394-4280-9615-86F2808D674E}" dt="2024-04-25T14:49:24.132" v="585" actId="6549"/>
          <ac:spMkLst>
            <pc:docMk/>
            <pc:sldMk cId="1935377341" sldId="2147471283"/>
            <ac:spMk id="9" creationId="{A89516A9-F249-C310-2339-C347DD2AF04A}"/>
          </ac:spMkLst>
        </pc:spChg>
      </pc:sldChg>
      <pc:sldChg chg="modSp mod">
        <pc:chgData name="Tomas Karlsson" userId="212d3017-571c-40e9-a6d2-da3d0a2b49e0" providerId="ADAL" clId="{AAF33CAA-1394-4280-9615-86F2808D674E}" dt="2024-04-25T14:48:09.415" v="399" actId="6549"/>
        <pc:sldMkLst>
          <pc:docMk/>
          <pc:sldMk cId="151634359" sldId="2147471284"/>
        </pc:sldMkLst>
        <pc:spChg chg="mod">
          <ac:chgData name="Tomas Karlsson" userId="212d3017-571c-40e9-a6d2-da3d0a2b49e0" providerId="ADAL" clId="{AAF33CAA-1394-4280-9615-86F2808D674E}" dt="2024-04-25T14:48:09.415" v="399" actId="6549"/>
          <ac:spMkLst>
            <pc:docMk/>
            <pc:sldMk cId="151634359" sldId="2147471284"/>
            <ac:spMk id="4" creationId="{F7BABCDC-2F3C-674D-1ADB-0AB80A2DA757}"/>
          </ac:spMkLst>
        </pc:spChg>
      </pc:sldChg>
      <pc:sldMasterChg chg="del delSldLayout">
        <pc:chgData name="Tomas Karlsson" userId="212d3017-571c-40e9-a6d2-da3d0a2b49e0" providerId="ADAL" clId="{AAF33CAA-1394-4280-9615-86F2808D674E}" dt="2024-04-23T07:02:55.903" v="213" actId="47"/>
        <pc:sldMasterMkLst>
          <pc:docMk/>
          <pc:sldMasterMk cId="2834294105" sldId="2147483737"/>
        </pc:sldMasterMkLst>
        <pc:sldLayoutChg chg="del">
          <pc:chgData name="Tomas Karlsson" userId="212d3017-571c-40e9-a6d2-da3d0a2b49e0" providerId="ADAL" clId="{AAF33CAA-1394-4280-9615-86F2808D674E}" dt="2024-04-23T07:02:55.903" v="213" actId="47"/>
          <pc:sldLayoutMkLst>
            <pc:docMk/>
            <pc:sldMasterMk cId="2834294105" sldId="2147483737"/>
            <pc:sldLayoutMk cId="3889874788" sldId="2147483738"/>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876145383" sldId="2147483739"/>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2607723706" sldId="2147483740"/>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1436001663" sldId="2147483741"/>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1852147220" sldId="2147483742"/>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768474313" sldId="2147483743"/>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985408193" sldId="2147483744"/>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2849794710" sldId="2147483745"/>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2112773910" sldId="2147483746"/>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917499509" sldId="2147483747"/>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3890051163" sldId="2147483748"/>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4043092508" sldId="2147483749"/>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811964270" sldId="2147483750"/>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3648127479" sldId="2147483751"/>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4105951182" sldId="2147483752"/>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2128073118" sldId="2147483753"/>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3776126186" sldId="2147483754"/>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2130223893" sldId="2147483755"/>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391100229" sldId="2147483756"/>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4033430383" sldId="2147483757"/>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4140403890" sldId="2147483758"/>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3134656956" sldId="2147483759"/>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844936086" sldId="2147483760"/>
          </pc:sldLayoutMkLst>
        </pc:sldLayoutChg>
        <pc:sldLayoutChg chg="del">
          <pc:chgData name="Tomas Karlsson" userId="212d3017-571c-40e9-a6d2-da3d0a2b49e0" providerId="ADAL" clId="{AAF33CAA-1394-4280-9615-86F2808D674E}" dt="2024-04-23T07:02:55.903" v="213" actId="47"/>
          <pc:sldLayoutMkLst>
            <pc:docMk/>
            <pc:sldMasterMk cId="2834294105" sldId="2147483737"/>
            <pc:sldLayoutMk cId="1550026256" sldId="2147483761"/>
          </pc:sldLayoutMkLst>
        </pc:sldLayoutChg>
      </pc:sldMasterChg>
    </pc:docChg>
  </pc:docChgLst>
  <pc:docChgLst>
    <pc:chgData name="Tomas Karlsson" userId="212d3017-571c-40e9-a6d2-da3d0a2b49e0" providerId="ADAL" clId="{1113B3F1-9FE0-451D-A7A4-5E7025B2AF9B}"/>
    <pc:docChg chg="undo custSel addSld delSld modSld sldOrd delMainMaster">
      <pc:chgData name="Tomas Karlsson" userId="212d3017-571c-40e9-a6d2-da3d0a2b49e0" providerId="ADAL" clId="{1113B3F1-9FE0-451D-A7A4-5E7025B2AF9B}" dt="2024-02-29T13:21:34.484" v="1742" actId="20577"/>
      <pc:docMkLst>
        <pc:docMk/>
      </pc:docMkLst>
      <pc:sldChg chg="del">
        <pc:chgData name="Tomas Karlsson" userId="212d3017-571c-40e9-a6d2-da3d0a2b49e0" providerId="ADAL" clId="{1113B3F1-9FE0-451D-A7A4-5E7025B2AF9B}" dt="2024-02-29T08:26:49.722" v="1431" actId="47"/>
        <pc:sldMkLst>
          <pc:docMk/>
          <pc:sldMk cId="1658510156" sldId="330"/>
        </pc:sldMkLst>
      </pc:sldChg>
      <pc:sldChg chg="del">
        <pc:chgData name="Tomas Karlsson" userId="212d3017-571c-40e9-a6d2-da3d0a2b49e0" providerId="ADAL" clId="{1113B3F1-9FE0-451D-A7A4-5E7025B2AF9B}" dt="2024-02-29T07:45:54.474" v="312" actId="47"/>
        <pc:sldMkLst>
          <pc:docMk/>
          <pc:sldMk cId="1609863925" sldId="493"/>
        </pc:sldMkLst>
      </pc:sldChg>
      <pc:sldChg chg="delSp modSp mod ord">
        <pc:chgData name="Tomas Karlsson" userId="212d3017-571c-40e9-a6d2-da3d0a2b49e0" providerId="ADAL" clId="{1113B3F1-9FE0-451D-A7A4-5E7025B2AF9B}" dt="2024-02-29T13:21:34.484" v="1742" actId="20577"/>
        <pc:sldMkLst>
          <pc:docMk/>
          <pc:sldMk cId="3524488721" sldId="622"/>
        </pc:sldMkLst>
        <pc:spChg chg="mod">
          <ac:chgData name="Tomas Karlsson" userId="212d3017-571c-40e9-a6d2-da3d0a2b49e0" providerId="ADAL" clId="{1113B3F1-9FE0-451D-A7A4-5E7025B2AF9B}" dt="2024-02-29T08:05:44.189" v="1313" actId="6549"/>
          <ac:spMkLst>
            <pc:docMk/>
            <pc:sldMk cId="3524488721" sldId="622"/>
            <ac:spMk id="2" creationId="{4FBDBB2E-1A18-9D41-82A7-70DE0BAFD91F}"/>
          </ac:spMkLst>
        </pc:spChg>
        <pc:spChg chg="del">
          <ac:chgData name="Tomas Karlsson" userId="212d3017-571c-40e9-a6d2-da3d0a2b49e0" providerId="ADAL" clId="{1113B3F1-9FE0-451D-A7A4-5E7025B2AF9B}" dt="2024-02-29T13:21:00.416" v="1728" actId="478"/>
          <ac:spMkLst>
            <pc:docMk/>
            <pc:sldMk cId="3524488721" sldId="622"/>
            <ac:spMk id="62" creationId="{5E6712E1-3706-77E6-448B-291FDD5F6751}"/>
          </ac:spMkLst>
        </pc:spChg>
        <pc:spChg chg="mod">
          <ac:chgData name="Tomas Karlsson" userId="212d3017-571c-40e9-a6d2-da3d0a2b49e0" providerId="ADAL" clId="{1113B3F1-9FE0-451D-A7A4-5E7025B2AF9B}" dt="2024-02-29T13:21:11.137" v="1731" actId="1076"/>
          <ac:spMkLst>
            <pc:docMk/>
            <pc:sldMk cId="3524488721" sldId="622"/>
            <ac:spMk id="63" creationId="{26B6D01C-DE8C-5EFB-3494-E34445A28707}"/>
          </ac:spMkLst>
        </pc:spChg>
        <pc:spChg chg="mod">
          <ac:chgData name="Tomas Karlsson" userId="212d3017-571c-40e9-a6d2-da3d0a2b49e0" providerId="ADAL" clId="{1113B3F1-9FE0-451D-A7A4-5E7025B2AF9B}" dt="2024-02-29T13:21:06.986" v="1730" actId="1076"/>
          <ac:spMkLst>
            <pc:docMk/>
            <pc:sldMk cId="3524488721" sldId="622"/>
            <ac:spMk id="65" creationId="{952D035D-D702-043E-F61A-51AC998588FB}"/>
          </ac:spMkLst>
        </pc:spChg>
        <pc:spChg chg="mod">
          <ac:chgData name="Tomas Karlsson" userId="212d3017-571c-40e9-a6d2-da3d0a2b49e0" providerId="ADAL" clId="{1113B3F1-9FE0-451D-A7A4-5E7025B2AF9B}" dt="2024-02-29T08:08:43.060" v="1329" actId="20577"/>
          <ac:spMkLst>
            <pc:docMk/>
            <pc:sldMk cId="3524488721" sldId="622"/>
            <ac:spMk id="77" creationId="{2CD0C3E1-15AC-F846-9CC2-645E6747906A}"/>
          </ac:spMkLst>
        </pc:spChg>
        <pc:spChg chg="mod">
          <ac:chgData name="Tomas Karlsson" userId="212d3017-571c-40e9-a6d2-da3d0a2b49e0" providerId="ADAL" clId="{1113B3F1-9FE0-451D-A7A4-5E7025B2AF9B}" dt="2024-02-29T13:21:34.484" v="1742" actId="20577"/>
          <ac:spMkLst>
            <pc:docMk/>
            <pc:sldMk cId="3524488721" sldId="622"/>
            <ac:spMk id="84" creationId="{A4C271DE-BDB1-5840-9BC1-CAF42E23F0F9}"/>
          </ac:spMkLst>
        </pc:spChg>
        <pc:spChg chg="mod">
          <ac:chgData name="Tomas Karlsson" userId="212d3017-571c-40e9-a6d2-da3d0a2b49e0" providerId="ADAL" clId="{1113B3F1-9FE0-451D-A7A4-5E7025B2AF9B}" dt="2024-02-29T08:08:40.585" v="1327" actId="20577"/>
          <ac:spMkLst>
            <pc:docMk/>
            <pc:sldMk cId="3524488721" sldId="622"/>
            <ac:spMk id="91" creationId="{73DC0E0B-4C72-4947-8275-F0DE021C2CB0}"/>
          </ac:spMkLst>
        </pc:spChg>
        <pc:grpChg chg="del">
          <ac:chgData name="Tomas Karlsson" userId="212d3017-571c-40e9-a6d2-da3d0a2b49e0" providerId="ADAL" clId="{1113B3F1-9FE0-451D-A7A4-5E7025B2AF9B}" dt="2024-02-29T13:21:02.171" v="1729" actId="478"/>
          <ac:grpSpMkLst>
            <pc:docMk/>
            <pc:sldMk cId="3524488721" sldId="622"/>
            <ac:grpSpMk id="57" creationId="{19600337-6A4E-50B0-6775-307C39A7CB01}"/>
          </ac:grpSpMkLst>
        </pc:grpChg>
        <pc:grpChg chg="del">
          <ac:chgData name="Tomas Karlsson" userId="212d3017-571c-40e9-a6d2-da3d0a2b49e0" providerId="ADAL" clId="{1113B3F1-9FE0-451D-A7A4-5E7025B2AF9B}" dt="2024-02-29T13:20:59.203" v="1727" actId="478"/>
          <ac:grpSpMkLst>
            <pc:docMk/>
            <pc:sldMk cId="3524488721" sldId="622"/>
            <ac:grpSpMk id="66" creationId="{5DE8ADE4-BA39-0A26-0559-2E5CF3BFD77B}"/>
          </ac:grpSpMkLst>
        </pc:grpChg>
        <pc:picChg chg="mod">
          <ac:chgData name="Tomas Karlsson" userId="212d3017-571c-40e9-a6d2-da3d0a2b49e0" providerId="ADAL" clId="{1113B3F1-9FE0-451D-A7A4-5E7025B2AF9B}" dt="2024-02-29T13:20:48.981" v="1726" actId="1076"/>
          <ac:picMkLst>
            <pc:docMk/>
            <pc:sldMk cId="3524488721" sldId="622"/>
            <ac:picMk id="64" creationId="{A9B6BFB2-F4CA-1711-44FB-F4530DF6880E}"/>
          </ac:picMkLst>
        </pc:picChg>
      </pc:sldChg>
      <pc:sldChg chg="addSp delSp modSp mod">
        <pc:chgData name="Tomas Karlsson" userId="212d3017-571c-40e9-a6d2-da3d0a2b49e0" providerId="ADAL" clId="{1113B3F1-9FE0-451D-A7A4-5E7025B2AF9B}" dt="2024-02-29T07:45:04.426" v="303" actId="6549"/>
        <pc:sldMkLst>
          <pc:docMk/>
          <pc:sldMk cId="584534537" sldId="2113417367"/>
        </pc:sldMkLst>
        <pc:spChg chg="mod">
          <ac:chgData name="Tomas Karlsson" userId="212d3017-571c-40e9-a6d2-da3d0a2b49e0" providerId="ADAL" clId="{1113B3F1-9FE0-451D-A7A4-5E7025B2AF9B}" dt="2024-02-29T07:43:55.556" v="255" actId="1076"/>
          <ac:spMkLst>
            <pc:docMk/>
            <pc:sldMk cId="584534537" sldId="2113417367"/>
            <ac:spMk id="4" creationId="{EA045F11-AA49-22E1-BA84-3D96D2EB6DDB}"/>
          </ac:spMkLst>
        </pc:spChg>
        <pc:spChg chg="add del mod">
          <ac:chgData name="Tomas Karlsson" userId="212d3017-571c-40e9-a6d2-da3d0a2b49e0" providerId="ADAL" clId="{1113B3F1-9FE0-451D-A7A4-5E7025B2AF9B}" dt="2024-02-29T07:43:55.011" v="254" actId="22"/>
          <ac:spMkLst>
            <pc:docMk/>
            <pc:sldMk cId="584534537" sldId="2113417367"/>
            <ac:spMk id="9" creationId="{F9430026-62A8-679B-AD4E-FA100AB681A8}"/>
          </ac:spMkLst>
        </pc:spChg>
        <pc:spChg chg="mod">
          <ac:chgData name="Tomas Karlsson" userId="212d3017-571c-40e9-a6d2-da3d0a2b49e0" providerId="ADAL" clId="{1113B3F1-9FE0-451D-A7A4-5E7025B2AF9B}" dt="2024-02-29T07:43:55.556" v="255" actId="1076"/>
          <ac:spMkLst>
            <pc:docMk/>
            <pc:sldMk cId="584534537" sldId="2113417367"/>
            <ac:spMk id="10" creationId="{1E29658F-2E66-93D3-6022-0FE800F860F9}"/>
          </ac:spMkLst>
        </pc:spChg>
        <pc:spChg chg="mod">
          <ac:chgData name="Tomas Karlsson" userId="212d3017-571c-40e9-a6d2-da3d0a2b49e0" providerId="ADAL" clId="{1113B3F1-9FE0-451D-A7A4-5E7025B2AF9B}" dt="2024-02-29T07:44:26.029" v="289" actId="20577"/>
          <ac:spMkLst>
            <pc:docMk/>
            <pc:sldMk cId="584534537" sldId="2113417367"/>
            <ac:spMk id="24" creationId="{212CF9AD-8B4F-ED51-DE73-9BA952C83354}"/>
          </ac:spMkLst>
        </pc:spChg>
        <pc:spChg chg="mod">
          <ac:chgData name="Tomas Karlsson" userId="212d3017-571c-40e9-a6d2-da3d0a2b49e0" providerId="ADAL" clId="{1113B3F1-9FE0-451D-A7A4-5E7025B2AF9B}" dt="2024-02-29T07:45:04.426" v="303" actId="6549"/>
          <ac:spMkLst>
            <pc:docMk/>
            <pc:sldMk cId="584534537" sldId="2113417367"/>
            <ac:spMk id="29" creationId="{C1C6E66C-A7DE-4CB6-F7B6-88901B1975DA}"/>
          </ac:spMkLst>
        </pc:spChg>
        <pc:spChg chg="mod">
          <ac:chgData name="Tomas Karlsson" userId="212d3017-571c-40e9-a6d2-da3d0a2b49e0" providerId="ADAL" clId="{1113B3F1-9FE0-451D-A7A4-5E7025B2AF9B}" dt="2024-02-29T07:43:55.556" v="255" actId="1076"/>
          <ac:spMkLst>
            <pc:docMk/>
            <pc:sldMk cId="584534537" sldId="2113417367"/>
            <ac:spMk id="34" creationId="{22E35AAF-BD27-DFC4-A07E-D27A3AD0161E}"/>
          </ac:spMkLst>
        </pc:spChg>
        <pc:grpChg chg="mod">
          <ac:chgData name="Tomas Karlsson" userId="212d3017-571c-40e9-a6d2-da3d0a2b49e0" providerId="ADAL" clId="{1113B3F1-9FE0-451D-A7A4-5E7025B2AF9B}" dt="2024-02-29T07:43:55.556" v="255" actId="1076"/>
          <ac:grpSpMkLst>
            <pc:docMk/>
            <pc:sldMk cId="584534537" sldId="2113417367"/>
            <ac:grpSpMk id="5" creationId="{6506C317-E536-4A96-09CF-D63D1CCA0BE4}"/>
          </ac:grpSpMkLst>
        </pc:grpChg>
        <pc:grpChg chg="mod">
          <ac:chgData name="Tomas Karlsson" userId="212d3017-571c-40e9-a6d2-da3d0a2b49e0" providerId="ADAL" clId="{1113B3F1-9FE0-451D-A7A4-5E7025B2AF9B}" dt="2024-02-29T07:43:55.556" v="255" actId="1076"/>
          <ac:grpSpMkLst>
            <pc:docMk/>
            <pc:sldMk cId="584534537" sldId="2113417367"/>
            <ac:grpSpMk id="13" creationId="{2F58EE1C-68CD-632C-3E3B-25C2B64DAF8F}"/>
          </ac:grpSpMkLst>
        </pc:grpChg>
        <pc:grpChg chg="mod">
          <ac:chgData name="Tomas Karlsson" userId="212d3017-571c-40e9-a6d2-da3d0a2b49e0" providerId="ADAL" clId="{1113B3F1-9FE0-451D-A7A4-5E7025B2AF9B}" dt="2024-02-29T07:43:55.556" v="255" actId="1076"/>
          <ac:grpSpMkLst>
            <pc:docMk/>
            <pc:sldMk cId="584534537" sldId="2113417367"/>
            <ac:grpSpMk id="25" creationId="{A1301241-B230-5AF3-8509-779C71EC838F}"/>
          </ac:grpSpMkLst>
        </pc:grpChg>
        <pc:grpChg chg="mod">
          <ac:chgData name="Tomas Karlsson" userId="212d3017-571c-40e9-a6d2-da3d0a2b49e0" providerId="ADAL" clId="{1113B3F1-9FE0-451D-A7A4-5E7025B2AF9B}" dt="2024-02-29T07:43:55.556" v="255" actId="1076"/>
          <ac:grpSpMkLst>
            <pc:docMk/>
            <pc:sldMk cId="584534537" sldId="2113417367"/>
            <ac:grpSpMk id="30" creationId="{507B4DE1-AD23-A92D-CE48-8162A4D887DD}"/>
          </ac:grpSpMkLst>
        </pc:grpChg>
        <pc:grpChg chg="mod">
          <ac:chgData name="Tomas Karlsson" userId="212d3017-571c-40e9-a6d2-da3d0a2b49e0" providerId="ADAL" clId="{1113B3F1-9FE0-451D-A7A4-5E7025B2AF9B}" dt="2024-02-29T07:43:55.556" v="255" actId="1076"/>
          <ac:grpSpMkLst>
            <pc:docMk/>
            <pc:sldMk cId="584534537" sldId="2113417367"/>
            <ac:grpSpMk id="35" creationId="{479E4B91-AFA0-378F-9549-290A0CB2D3CB}"/>
          </ac:grpSpMkLst>
        </pc:grpChg>
        <pc:cxnChg chg="mod">
          <ac:chgData name="Tomas Karlsson" userId="212d3017-571c-40e9-a6d2-da3d0a2b49e0" providerId="ADAL" clId="{1113B3F1-9FE0-451D-A7A4-5E7025B2AF9B}" dt="2024-02-29T07:43:55.556" v="255" actId="1076"/>
          <ac:cxnSpMkLst>
            <pc:docMk/>
            <pc:sldMk cId="584534537" sldId="2113417367"/>
            <ac:cxnSpMk id="3" creationId="{0432ECDF-0334-90B0-F6D2-F92FF79148CF}"/>
          </ac:cxnSpMkLst>
        </pc:cxnChg>
        <pc:cxnChg chg="mod">
          <ac:chgData name="Tomas Karlsson" userId="212d3017-571c-40e9-a6d2-da3d0a2b49e0" providerId="ADAL" clId="{1113B3F1-9FE0-451D-A7A4-5E7025B2AF9B}" dt="2024-02-29T07:43:55.556" v="255" actId="1076"/>
          <ac:cxnSpMkLst>
            <pc:docMk/>
            <pc:sldMk cId="584534537" sldId="2113417367"/>
            <ac:cxnSpMk id="6" creationId="{8454E1F8-B912-A1C9-D7C7-AA8F46460334}"/>
          </ac:cxnSpMkLst>
        </pc:cxnChg>
        <pc:cxnChg chg="mod">
          <ac:chgData name="Tomas Karlsson" userId="212d3017-571c-40e9-a6d2-da3d0a2b49e0" providerId="ADAL" clId="{1113B3F1-9FE0-451D-A7A4-5E7025B2AF9B}" dt="2024-02-29T07:43:55.556" v="255" actId="1076"/>
          <ac:cxnSpMkLst>
            <pc:docMk/>
            <pc:sldMk cId="584534537" sldId="2113417367"/>
            <ac:cxnSpMk id="23" creationId="{2CE0215F-24A2-5B7E-8161-7D171304F0CF}"/>
          </ac:cxnSpMkLst>
        </pc:cxnChg>
        <pc:cxnChg chg="mod">
          <ac:chgData name="Tomas Karlsson" userId="212d3017-571c-40e9-a6d2-da3d0a2b49e0" providerId="ADAL" clId="{1113B3F1-9FE0-451D-A7A4-5E7025B2AF9B}" dt="2024-02-29T07:43:55.556" v="255" actId="1076"/>
          <ac:cxnSpMkLst>
            <pc:docMk/>
            <pc:sldMk cId="584534537" sldId="2113417367"/>
            <ac:cxnSpMk id="28" creationId="{119477C2-5225-FB43-1965-05428FBE5FC4}"/>
          </ac:cxnSpMkLst>
        </pc:cxnChg>
        <pc:cxnChg chg="mod">
          <ac:chgData name="Tomas Karlsson" userId="212d3017-571c-40e9-a6d2-da3d0a2b49e0" providerId="ADAL" clId="{1113B3F1-9FE0-451D-A7A4-5E7025B2AF9B}" dt="2024-02-29T07:43:55.556" v="255" actId="1076"/>
          <ac:cxnSpMkLst>
            <pc:docMk/>
            <pc:sldMk cId="584534537" sldId="2113417367"/>
            <ac:cxnSpMk id="33" creationId="{046FFD48-E7D7-7FE3-5AEE-956BD9DC57B0}"/>
          </ac:cxnSpMkLst>
        </pc:cxnChg>
      </pc:sldChg>
      <pc:sldChg chg="addSp delSp modSp mod delCm">
        <pc:chgData name="Tomas Karlsson" userId="212d3017-571c-40e9-a6d2-da3d0a2b49e0" providerId="ADAL" clId="{1113B3F1-9FE0-451D-A7A4-5E7025B2AF9B}" dt="2024-02-29T13:19:24.392" v="1717" actId="1076"/>
        <pc:sldMkLst>
          <pc:docMk/>
          <pc:sldMk cId="3403847920" sldId="2147470994"/>
        </pc:sldMkLst>
        <pc:spChg chg="add del mod">
          <ac:chgData name="Tomas Karlsson" userId="212d3017-571c-40e9-a6d2-da3d0a2b49e0" providerId="ADAL" clId="{1113B3F1-9FE0-451D-A7A4-5E7025B2AF9B}" dt="2024-02-29T13:17:31.760" v="1683" actId="478"/>
          <ac:spMkLst>
            <pc:docMk/>
            <pc:sldMk cId="3403847920" sldId="2147470994"/>
            <ac:spMk id="2" creationId="{CA8C369B-7A08-474E-FCA7-5808A6811DEA}"/>
          </ac:spMkLst>
        </pc:spChg>
        <pc:spChg chg="mod">
          <ac:chgData name="Tomas Karlsson" userId="212d3017-571c-40e9-a6d2-da3d0a2b49e0" providerId="ADAL" clId="{1113B3F1-9FE0-451D-A7A4-5E7025B2AF9B}" dt="2024-02-29T13:19:24.392" v="1717" actId="1076"/>
          <ac:spMkLst>
            <pc:docMk/>
            <pc:sldMk cId="3403847920" sldId="2147470994"/>
            <ac:spMk id="13" creationId="{969C871A-7A4F-526C-3F5B-07B1DEDE692E}"/>
          </ac:spMkLst>
        </pc:spChg>
        <pc:spChg chg="del">
          <ac:chgData name="Tomas Karlsson" userId="212d3017-571c-40e9-a6d2-da3d0a2b49e0" providerId="ADAL" clId="{1113B3F1-9FE0-451D-A7A4-5E7025B2AF9B}" dt="2024-02-29T13:18:27.079" v="1698" actId="478"/>
          <ac:spMkLst>
            <pc:docMk/>
            <pc:sldMk cId="3403847920" sldId="2147470994"/>
            <ac:spMk id="14" creationId="{60A8A5CB-FC01-EDE9-1739-891A5B7D58FE}"/>
          </ac:spMkLst>
        </pc:spChg>
        <pc:spChg chg="del">
          <ac:chgData name="Tomas Karlsson" userId="212d3017-571c-40e9-a6d2-da3d0a2b49e0" providerId="ADAL" clId="{1113B3F1-9FE0-451D-A7A4-5E7025B2AF9B}" dt="2024-02-29T10:37:43.059" v="1579" actId="478"/>
          <ac:spMkLst>
            <pc:docMk/>
            <pc:sldMk cId="3403847920" sldId="2147470994"/>
            <ac:spMk id="15" creationId="{0C4EEA6F-6D1B-6C90-5F28-91E7D21C4AC5}"/>
          </ac:spMkLst>
        </pc:spChg>
        <pc:spChg chg="del mod">
          <ac:chgData name="Tomas Karlsson" userId="212d3017-571c-40e9-a6d2-da3d0a2b49e0" providerId="ADAL" clId="{1113B3F1-9FE0-451D-A7A4-5E7025B2AF9B}" dt="2024-02-29T13:17:43.945" v="1687" actId="478"/>
          <ac:spMkLst>
            <pc:docMk/>
            <pc:sldMk cId="3403847920" sldId="2147470994"/>
            <ac:spMk id="16" creationId="{87099F58-4B04-40EB-8271-FD1ADC8EBE0A}"/>
          </ac:spMkLst>
        </pc:spChg>
        <pc:spChg chg="mod">
          <ac:chgData name="Tomas Karlsson" userId="212d3017-571c-40e9-a6d2-da3d0a2b49e0" providerId="ADAL" clId="{1113B3F1-9FE0-451D-A7A4-5E7025B2AF9B}" dt="2024-02-29T13:19:24.392" v="1717" actId="1076"/>
          <ac:spMkLst>
            <pc:docMk/>
            <pc:sldMk cId="3403847920" sldId="2147470994"/>
            <ac:spMk id="17" creationId="{D9968AC4-8F3C-74AD-A006-897FBB372DC1}"/>
          </ac:spMkLst>
        </pc:spChg>
        <pc:spChg chg="mod">
          <ac:chgData name="Tomas Karlsson" userId="212d3017-571c-40e9-a6d2-da3d0a2b49e0" providerId="ADAL" clId="{1113B3F1-9FE0-451D-A7A4-5E7025B2AF9B}" dt="2024-02-29T13:19:24.392" v="1717" actId="1076"/>
          <ac:spMkLst>
            <pc:docMk/>
            <pc:sldMk cId="3403847920" sldId="2147470994"/>
            <ac:spMk id="18" creationId="{CE4C457F-625D-7DA5-9AAD-8205EB1D65ED}"/>
          </ac:spMkLst>
        </pc:spChg>
        <pc:spChg chg="mod">
          <ac:chgData name="Tomas Karlsson" userId="212d3017-571c-40e9-a6d2-da3d0a2b49e0" providerId="ADAL" clId="{1113B3F1-9FE0-451D-A7A4-5E7025B2AF9B}" dt="2024-02-29T10:37:45.563" v="1580"/>
          <ac:spMkLst>
            <pc:docMk/>
            <pc:sldMk cId="3403847920" sldId="2147470994"/>
            <ac:spMk id="21" creationId="{DC978B88-91BD-E885-F920-B74499F93449}"/>
          </ac:spMkLst>
        </pc:spChg>
        <pc:spChg chg="add mod">
          <ac:chgData name="Tomas Karlsson" userId="212d3017-571c-40e9-a6d2-da3d0a2b49e0" providerId="ADAL" clId="{1113B3F1-9FE0-451D-A7A4-5E7025B2AF9B}" dt="2024-02-29T13:19:24.392" v="1717" actId="1076"/>
          <ac:spMkLst>
            <pc:docMk/>
            <pc:sldMk cId="3403847920" sldId="2147470994"/>
            <ac:spMk id="22" creationId="{D8845B5A-BC3C-D920-2D8A-F68EA58F7364}"/>
          </ac:spMkLst>
        </pc:spChg>
        <pc:spChg chg="add mod">
          <ac:chgData name="Tomas Karlsson" userId="212d3017-571c-40e9-a6d2-da3d0a2b49e0" providerId="ADAL" clId="{1113B3F1-9FE0-451D-A7A4-5E7025B2AF9B}" dt="2024-02-29T13:19:24.392" v="1717" actId="1076"/>
          <ac:spMkLst>
            <pc:docMk/>
            <pc:sldMk cId="3403847920" sldId="2147470994"/>
            <ac:spMk id="23" creationId="{5F047884-3F9B-C65A-6331-2E39734FA39A}"/>
          </ac:spMkLst>
        </pc:spChg>
        <pc:spChg chg="add mod">
          <ac:chgData name="Tomas Karlsson" userId="212d3017-571c-40e9-a6d2-da3d0a2b49e0" providerId="ADAL" clId="{1113B3F1-9FE0-451D-A7A4-5E7025B2AF9B}" dt="2024-02-29T13:19:24.392" v="1717" actId="1076"/>
          <ac:spMkLst>
            <pc:docMk/>
            <pc:sldMk cId="3403847920" sldId="2147470994"/>
            <ac:spMk id="24" creationId="{142A6769-6352-52D5-FFD3-7C77EC8ED615}"/>
          </ac:spMkLst>
        </pc:spChg>
        <pc:grpChg chg="mod">
          <ac:chgData name="Tomas Karlsson" userId="212d3017-571c-40e9-a6d2-da3d0a2b49e0" providerId="ADAL" clId="{1113B3F1-9FE0-451D-A7A4-5E7025B2AF9B}" dt="2024-02-29T13:19:24.392" v="1717" actId="1076"/>
          <ac:grpSpMkLst>
            <pc:docMk/>
            <pc:sldMk cId="3403847920" sldId="2147470994"/>
            <ac:grpSpMk id="4" creationId="{D9F76A12-5101-2B07-3D91-78FC91B5188A}"/>
          </ac:grpSpMkLst>
        </pc:grpChg>
        <pc:grpChg chg="mod">
          <ac:chgData name="Tomas Karlsson" userId="212d3017-571c-40e9-a6d2-da3d0a2b49e0" providerId="ADAL" clId="{1113B3F1-9FE0-451D-A7A4-5E7025B2AF9B}" dt="2024-02-29T13:19:24.392" v="1717" actId="1076"/>
          <ac:grpSpMkLst>
            <pc:docMk/>
            <pc:sldMk cId="3403847920" sldId="2147470994"/>
            <ac:grpSpMk id="7" creationId="{426EFC95-A6E2-433B-58CD-6D1DD101D17C}"/>
          </ac:grpSpMkLst>
        </pc:grpChg>
        <pc:grpChg chg="mod">
          <ac:chgData name="Tomas Karlsson" userId="212d3017-571c-40e9-a6d2-da3d0a2b49e0" providerId="ADAL" clId="{1113B3F1-9FE0-451D-A7A4-5E7025B2AF9B}" dt="2024-02-29T13:19:24.392" v="1717" actId="1076"/>
          <ac:grpSpMkLst>
            <pc:docMk/>
            <pc:sldMk cId="3403847920" sldId="2147470994"/>
            <ac:grpSpMk id="10" creationId="{B6553C21-F463-2379-E279-426D5803F950}"/>
          </ac:grpSpMkLst>
        </pc:grpChg>
        <pc:grpChg chg="add del mod">
          <ac:chgData name="Tomas Karlsson" userId="212d3017-571c-40e9-a6d2-da3d0a2b49e0" providerId="ADAL" clId="{1113B3F1-9FE0-451D-A7A4-5E7025B2AF9B}" dt="2024-02-29T13:17:43.368" v="1686" actId="478"/>
          <ac:grpSpMkLst>
            <pc:docMk/>
            <pc:sldMk cId="3403847920" sldId="2147470994"/>
            <ac:grpSpMk id="19" creationId="{8F6F5661-E952-6616-D827-1339309445E7}"/>
          </ac:grpSpMkLst>
        </pc:grpChg>
        <pc:cxnChg chg="mod">
          <ac:chgData name="Tomas Karlsson" userId="212d3017-571c-40e9-a6d2-da3d0a2b49e0" providerId="ADAL" clId="{1113B3F1-9FE0-451D-A7A4-5E7025B2AF9B}" dt="2024-02-29T10:37:45.563" v="1580"/>
          <ac:cxnSpMkLst>
            <pc:docMk/>
            <pc:sldMk cId="3403847920" sldId="2147470994"/>
            <ac:cxnSpMk id="20" creationId="{8E8A5266-4549-C981-6B23-B9A1ECFDF253}"/>
          </ac:cxnSpMkLst>
        </pc:cxnChg>
        <pc:extLst>
          <p:ext xmlns:p="http://schemas.openxmlformats.org/presentationml/2006/main" uri="{D6D511B9-2390-475A-947B-AFAB55BFBCF1}">
            <pc226:cmChg xmlns:pc226="http://schemas.microsoft.com/office/powerpoint/2022/06/main/command" chg="del">
              <pc226:chgData name="Tomas Karlsson" userId="212d3017-571c-40e9-a6d2-da3d0a2b49e0" providerId="ADAL" clId="{1113B3F1-9FE0-451D-A7A4-5E7025B2AF9B}" dt="2024-02-29T08:28:24.215" v="1432"/>
              <pc2:cmMkLst xmlns:pc2="http://schemas.microsoft.com/office/powerpoint/2019/9/main/command">
                <pc:docMk/>
                <pc:sldMk cId="3403847920" sldId="2147470994"/>
                <pc2:cmMk id="{200423CB-A3B1-4DF6-815A-4BD8EEAF3500}"/>
              </pc2:cmMkLst>
            </pc226:cmChg>
          </p:ext>
        </pc:extLst>
      </pc:sldChg>
      <pc:sldChg chg="del">
        <pc:chgData name="Tomas Karlsson" userId="212d3017-571c-40e9-a6d2-da3d0a2b49e0" providerId="ADAL" clId="{1113B3F1-9FE0-451D-A7A4-5E7025B2AF9B}" dt="2024-02-29T07:55:31.210" v="603" actId="47"/>
        <pc:sldMkLst>
          <pc:docMk/>
          <pc:sldMk cId="3473897878" sldId="2147470997"/>
        </pc:sldMkLst>
      </pc:sldChg>
      <pc:sldChg chg="addSp delSp modSp mod">
        <pc:chgData name="Tomas Karlsson" userId="212d3017-571c-40e9-a6d2-da3d0a2b49e0" providerId="ADAL" clId="{1113B3F1-9FE0-451D-A7A4-5E7025B2AF9B}" dt="2024-02-29T13:20:35.984" v="1725" actId="20577"/>
        <pc:sldMkLst>
          <pc:docMk/>
          <pc:sldMk cId="3939512174" sldId="2147471270"/>
        </pc:sldMkLst>
        <pc:spChg chg="mod">
          <ac:chgData name="Tomas Karlsson" userId="212d3017-571c-40e9-a6d2-da3d0a2b49e0" providerId="ADAL" clId="{1113B3F1-9FE0-451D-A7A4-5E7025B2AF9B}" dt="2024-02-29T08:23:23.366" v="1419" actId="20577"/>
          <ac:spMkLst>
            <pc:docMk/>
            <pc:sldMk cId="3939512174" sldId="2147471270"/>
            <ac:spMk id="2" creationId="{C56E5E29-4FB0-82B8-19B7-8599B271D45D}"/>
          </ac:spMkLst>
        </pc:spChg>
        <pc:spChg chg="add mod">
          <ac:chgData name="Tomas Karlsson" userId="212d3017-571c-40e9-a6d2-da3d0a2b49e0" providerId="ADAL" clId="{1113B3F1-9FE0-451D-A7A4-5E7025B2AF9B}" dt="2024-02-29T13:16:14.124" v="1627" actId="1076"/>
          <ac:spMkLst>
            <pc:docMk/>
            <pc:sldMk cId="3939512174" sldId="2147471270"/>
            <ac:spMk id="3" creationId="{B1429C8A-A182-1A69-DA41-70F021F39511}"/>
          </ac:spMkLst>
        </pc:spChg>
        <pc:spChg chg="mod">
          <ac:chgData name="Tomas Karlsson" userId="212d3017-571c-40e9-a6d2-da3d0a2b49e0" providerId="ADAL" clId="{1113B3F1-9FE0-451D-A7A4-5E7025B2AF9B}" dt="2024-02-29T07:56:00.788" v="627" actId="20577"/>
          <ac:spMkLst>
            <pc:docMk/>
            <pc:sldMk cId="3939512174" sldId="2147471270"/>
            <ac:spMk id="4" creationId="{BD3EA5C9-4122-8806-4568-ED8B3E974E99}"/>
          </ac:spMkLst>
        </pc:spChg>
        <pc:spChg chg="mod">
          <ac:chgData name="Tomas Karlsson" userId="212d3017-571c-40e9-a6d2-da3d0a2b49e0" providerId="ADAL" clId="{1113B3F1-9FE0-451D-A7A4-5E7025B2AF9B}" dt="2024-02-29T07:59:41.946" v="1082" actId="1076"/>
          <ac:spMkLst>
            <pc:docMk/>
            <pc:sldMk cId="3939512174" sldId="2147471270"/>
            <ac:spMk id="5" creationId="{35D1E059-10A0-2013-2005-AE2CF05B8001}"/>
          </ac:spMkLst>
        </pc:spChg>
        <pc:spChg chg="mod">
          <ac:chgData name="Tomas Karlsson" userId="212d3017-571c-40e9-a6d2-da3d0a2b49e0" providerId="ADAL" clId="{1113B3F1-9FE0-451D-A7A4-5E7025B2AF9B}" dt="2024-02-29T13:20:35.984" v="1725" actId="20577"/>
          <ac:spMkLst>
            <pc:docMk/>
            <pc:sldMk cId="3939512174" sldId="2147471270"/>
            <ac:spMk id="6" creationId="{1C7B81AF-0B71-52B0-FC53-CFD48691D0D7}"/>
          </ac:spMkLst>
        </pc:spChg>
        <pc:spChg chg="del">
          <ac:chgData name="Tomas Karlsson" userId="212d3017-571c-40e9-a6d2-da3d0a2b49e0" providerId="ADAL" clId="{1113B3F1-9FE0-451D-A7A4-5E7025B2AF9B}" dt="2024-02-29T07:59:17.580" v="1080" actId="478"/>
          <ac:spMkLst>
            <pc:docMk/>
            <pc:sldMk cId="3939512174" sldId="2147471270"/>
            <ac:spMk id="7" creationId="{09019B5D-498D-5BD6-4E5D-47C88F798F91}"/>
          </ac:spMkLst>
        </pc:spChg>
        <pc:spChg chg="mod">
          <ac:chgData name="Tomas Karlsson" userId="212d3017-571c-40e9-a6d2-da3d0a2b49e0" providerId="ADAL" clId="{1113B3F1-9FE0-451D-A7A4-5E7025B2AF9B}" dt="2024-02-29T13:20:25.109" v="1721" actId="20577"/>
          <ac:spMkLst>
            <pc:docMk/>
            <pc:sldMk cId="3939512174" sldId="2147471270"/>
            <ac:spMk id="8" creationId="{4EAA3FBF-FBFD-0324-4EBA-C441FE4E49DC}"/>
          </ac:spMkLst>
        </pc:spChg>
        <pc:spChg chg="mod">
          <ac:chgData name="Tomas Karlsson" userId="212d3017-571c-40e9-a6d2-da3d0a2b49e0" providerId="ADAL" clId="{1113B3F1-9FE0-451D-A7A4-5E7025B2AF9B}" dt="2024-02-29T13:20:21.244" v="1719" actId="20577"/>
          <ac:spMkLst>
            <pc:docMk/>
            <pc:sldMk cId="3939512174" sldId="2147471270"/>
            <ac:spMk id="9" creationId="{1EEBEB32-BF3A-B3F2-21EF-6564213FD513}"/>
          </ac:spMkLst>
        </pc:spChg>
        <pc:spChg chg="del">
          <ac:chgData name="Tomas Karlsson" userId="212d3017-571c-40e9-a6d2-da3d0a2b49e0" providerId="ADAL" clId="{1113B3F1-9FE0-451D-A7A4-5E7025B2AF9B}" dt="2024-02-29T07:59:33.544" v="1081" actId="478"/>
          <ac:spMkLst>
            <pc:docMk/>
            <pc:sldMk cId="3939512174" sldId="2147471270"/>
            <ac:spMk id="10" creationId="{9C85C77A-904B-2050-2487-A6ABB70D1A2D}"/>
          </ac:spMkLst>
        </pc:spChg>
        <pc:spChg chg="mod">
          <ac:chgData name="Tomas Karlsson" userId="212d3017-571c-40e9-a6d2-da3d0a2b49e0" providerId="ADAL" clId="{1113B3F1-9FE0-451D-A7A4-5E7025B2AF9B}" dt="2024-02-29T13:15:36.493" v="1621" actId="1076"/>
          <ac:spMkLst>
            <pc:docMk/>
            <pc:sldMk cId="3939512174" sldId="2147471270"/>
            <ac:spMk id="11" creationId="{AB81B0D5-0EDF-DA97-7B1E-DF7CF8AB71EF}"/>
          </ac:spMkLst>
        </pc:spChg>
        <pc:spChg chg="del">
          <ac:chgData name="Tomas Karlsson" userId="212d3017-571c-40e9-a6d2-da3d0a2b49e0" providerId="ADAL" clId="{1113B3F1-9FE0-451D-A7A4-5E7025B2AF9B}" dt="2024-02-29T07:59:33.544" v="1081" actId="478"/>
          <ac:spMkLst>
            <pc:docMk/>
            <pc:sldMk cId="3939512174" sldId="2147471270"/>
            <ac:spMk id="12" creationId="{62FFD8B0-DC0E-1D57-43BD-57C7AD748FB6}"/>
          </ac:spMkLst>
        </pc:spChg>
        <pc:spChg chg="mod">
          <ac:chgData name="Tomas Karlsson" userId="212d3017-571c-40e9-a6d2-da3d0a2b49e0" providerId="ADAL" clId="{1113B3F1-9FE0-451D-A7A4-5E7025B2AF9B}" dt="2024-02-29T13:15:44.262" v="1622" actId="1076"/>
          <ac:spMkLst>
            <pc:docMk/>
            <pc:sldMk cId="3939512174" sldId="2147471270"/>
            <ac:spMk id="13" creationId="{B313A1DE-A199-A9A8-0F6E-1FD2D8586E2A}"/>
          </ac:spMkLst>
        </pc:spChg>
        <pc:spChg chg="del">
          <ac:chgData name="Tomas Karlsson" userId="212d3017-571c-40e9-a6d2-da3d0a2b49e0" providerId="ADAL" clId="{1113B3F1-9FE0-451D-A7A4-5E7025B2AF9B}" dt="2024-02-29T07:59:16.774" v="1079" actId="478"/>
          <ac:spMkLst>
            <pc:docMk/>
            <pc:sldMk cId="3939512174" sldId="2147471270"/>
            <ac:spMk id="14" creationId="{64F982D6-1555-3647-21EF-57F99E81AE7C}"/>
          </ac:spMkLst>
        </pc:spChg>
        <pc:spChg chg="mod">
          <ac:chgData name="Tomas Karlsson" userId="212d3017-571c-40e9-a6d2-da3d0a2b49e0" providerId="ADAL" clId="{1113B3F1-9FE0-451D-A7A4-5E7025B2AF9B}" dt="2024-02-29T13:15:44.262" v="1622" actId="1076"/>
          <ac:spMkLst>
            <pc:docMk/>
            <pc:sldMk cId="3939512174" sldId="2147471270"/>
            <ac:spMk id="15" creationId="{8E44D0FA-6CFE-02F2-D9C3-4F2961E53850}"/>
          </ac:spMkLst>
        </pc:spChg>
        <pc:spChg chg="mod">
          <ac:chgData name="Tomas Karlsson" userId="212d3017-571c-40e9-a6d2-da3d0a2b49e0" providerId="ADAL" clId="{1113B3F1-9FE0-451D-A7A4-5E7025B2AF9B}" dt="2024-02-29T13:15:44.262" v="1622" actId="1076"/>
          <ac:spMkLst>
            <pc:docMk/>
            <pc:sldMk cId="3939512174" sldId="2147471270"/>
            <ac:spMk id="16" creationId="{FF278064-B49B-D5F4-F3E4-3151FF4E7712}"/>
          </ac:spMkLst>
        </pc:spChg>
        <pc:spChg chg="del">
          <ac:chgData name="Tomas Karlsson" userId="212d3017-571c-40e9-a6d2-da3d0a2b49e0" providerId="ADAL" clId="{1113B3F1-9FE0-451D-A7A4-5E7025B2AF9B}" dt="2024-02-29T07:59:33.544" v="1081" actId="478"/>
          <ac:spMkLst>
            <pc:docMk/>
            <pc:sldMk cId="3939512174" sldId="2147471270"/>
            <ac:spMk id="17" creationId="{B3428F50-B27C-46FD-CCFE-042ED2F6CA78}"/>
          </ac:spMkLst>
        </pc:spChg>
        <pc:spChg chg="mod">
          <ac:chgData name="Tomas Karlsson" userId="212d3017-571c-40e9-a6d2-da3d0a2b49e0" providerId="ADAL" clId="{1113B3F1-9FE0-451D-A7A4-5E7025B2AF9B}" dt="2024-02-29T07:59:41.946" v="1082" actId="1076"/>
          <ac:spMkLst>
            <pc:docMk/>
            <pc:sldMk cId="3939512174" sldId="2147471270"/>
            <ac:spMk id="25" creationId="{AF5695FF-73EA-1937-6CB9-76921227A0B7}"/>
          </ac:spMkLst>
        </pc:spChg>
        <pc:grpChg chg="mod">
          <ac:chgData name="Tomas Karlsson" userId="212d3017-571c-40e9-a6d2-da3d0a2b49e0" providerId="ADAL" clId="{1113B3F1-9FE0-451D-A7A4-5E7025B2AF9B}" dt="2024-02-29T13:15:36.493" v="1621" actId="1076"/>
          <ac:grpSpMkLst>
            <pc:docMk/>
            <pc:sldMk cId="3939512174" sldId="2147471270"/>
            <ac:grpSpMk id="18" creationId="{AE4D417B-F090-B6B0-D617-4B4170880D73}"/>
          </ac:grpSpMkLst>
        </pc:grpChg>
        <pc:picChg chg="del">
          <ac:chgData name="Tomas Karlsson" userId="212d3017-571c-40e9-a6d2-da3d0a2b49e0" providerId="ADAL" clId="{1113B3F1-9FE0-451D-A7A4-5E7025B2AF9B}" dt="2024-02-29T07:59:33.544" v="1081" actId="478"/>
          <ac:picMkLst>
            <pc:docMk/>
            <pc:sldMk cId="3939512174" sldId="2147471270"/>
            <ac:picMk id="24" creationId="{D485B41B-55F5-EF4D-1BC7-2EF85E30C33E}"/>
          </ac:picMkLst>
        </pc:picChg>
        <pc:picChg chg="add del mod">
          <ac:chgData name="Tomas Karlsson" userId="212d3017-571c-40e9-a6d2-da3d0a2b49e0" providerId="ADAL" clId="{1113B3F1-9FE0-451D-A7A4-5E7025B2AF9B}" dt="2024-02-29T08:22:12.986" v="1368" actId="478"/>
          <ac:picMkLst>
            <pc:docMk/>
            <pc:sldMk cId="3939512174" sldId="2147471270"/>
            <ac:picMk id="26" creationId="{1BDF46AC-BE80-B217-CE9C-FD87D265910F}"/>
          </ac:picMkLst>
        </pc:picChg>
        <pc:picChg chg="add mod">
          <ac:chgData name="Tomas Karlsson" userId="212d3017-571c-40e9-a6d2-da3d0a2b49e0" providerId="ADAL" clId="{1113B3F1-9FE0-451D-A7A4-5E7025B2AF9B}" dt="2024-02-29T13:15:49.949" v="1623" actId="1076"/>
          <ac:picMkLst>
            <pc:docMk/>
            <pc:sldMk cId="3939512174" sldId="2147471270"/>
            <ac:picMk id="28" creationId="{018060A9-1FD6-BC34-B45A-AB03CED487AC}"/>
          </ac:picMkLst>
        </pc:picChg>
      </pc:sldChg>
      <pc:sldChg chg="modSp mod">
        <pc:chgData name="Tomas Karlsson" userId="212d3017-571c-40e9-a6d2-da3d0a2b49e0" providerId="ADAL" clId="{1113B3F1-9FE0-451D-A7A4-5E7025B2AF9B}" dt="2024-02-29T08:08:49.366" v="1330" actId="20577"/>
        <pc:sldMkLst>
          <pc:docMk/>
          <pc:sldMk cId="1704387523" sldId="2147471282"/>
        </pc:sldMkLst>
        <pc:spChg chg="mod">
          <ac:chgData name="Tomas Karlsson" userId="212d3017-571c-40e9-a6d2-da3d0a2b49e0" providerId="ADAL" clId="{1113B3F1-9FE0-451D-A7A4-5E7025B2AF9B}" dt="2024-02-29T07:48:49.238" v="480" actId="20577"/>
          <ac:spMkLst>
            <pc:docMk/>
            <pc:sldMk cId="1704387523" sldId="2147471282"/>
            <ac:spMk id="2" creationId="{C56E5E29-4FB0-82B8-19B7-8599B271D45D}"/>
          </ac:spMkLst>
        </pc:spChg>
        <pc:spChg chg="mod">
          <ac:chgData name="Tomas Karlsson" userId="212d3017-571c-40e9-a6d2-da3d0a2b49e0" providerId="ADAL" clId="{1113B3F1-9FE0-451D-A7A4-5E7025B2AF9B}" dt="2024-02-29T07:48:47.382" v="479" actId="1076"/>
          <ac:spMkLst>
            <pc:docMk/>
            <pc:sldMk cId="1704387523" sldId="2147471282"/>
            <ac:spMk id="3" creationId="{8EC1DC26-4863-E8B0-D51B-430C7D29980E}"/>
          </ac:spMkLst>
        </pc:spChg>
        <pc:spChg chg="mod">
          <ac:chgData name="Tomas Karlsson" userId="212d3017-571c-40e9-a6d2-da3d0a2b49e0" providerId="ADAL" clId="{1113B3F1-9FE0-451D-A7A4-5E7025B2AF9B}" dt="2024-02-29T07:53:57.937" v="602" actId="255"/>
          <ac:spMkLst>
            <pc:docMk/>
            <pc:sldMk cId="1704387523" sldId="2147471282"/>
            <ac:spMk id="5" creationId="{79D0BD06-69A6-91A7-3B62-B4449DF78522}"/>
          </ac:spMkLst>
        </pc:spChg>
        <pc:spChg chg="mod">
          <ac:chgData name="Tomas Karlsson" userId="212d3017-571c-40e9-a6d2-da3d0a2b49e0" providerId="ADAL" clId="{1113B3F1-9FE0-451D-A7A4-5E7025B2AF9B}" dt="2024-02-29T08:08:49.366" v="1330" actId="20577"/>
          <ac:spMkLst>
            <pc:docMk/>
            <pc:sldMk cId="1704387523" sldId="2147471282"/>
            <ac:spMk id="7" creationId="{ACBDAA50-F61A-CC0D-D581-FDFD78C32F7A}"/>
          </ac:spMkLst>
        </pc:spChg>
        <pc:spChg chg="mod">
          <ac:chgData name="Tomas Karlsson" userId="212d3017-571c-40e9-a6d2-da3d0a2b49e0" providerId="ADAL" clId="{1113B3F1-9FE0-451D-A7A4-5E7025B2AF9B}" dt="2024-02-29T07:53:57.937" v="602" actId="255"/>
          <ac:spMkLst>
            <pc:docMk/>
            <pc:sldMk cId="1704387523" sldId="2147471282"/>
            <ac:spMk id="10" creationId="{1B6E6A90-4BB7-37FA-2172-8E617E527A84}"/>
          </ac:spMkLst>
        </pc:spChg>
        <pc:spChg chg="mod">
          <ac:chgData name="Tomas Karlsson" userId="212d3017-571c-40e9-a6d2-da3d0a2b49e0" providerId="ADAL" clId="{1113B3F1-9FE0-451D-A7A4-5E7025B2AF9B}" dt="2024-02-29T07:48:47.382" v="479" actId="1076"/>
          <ac:spMkLst>
            <pc:docMk/>
            <pc:sldMk cId="1704387523" sldId="2147471282"/>
            <ac:spMk id="26" creationId="{2EC6B941-F2F4-307B-559C-054D002AD3B1}"/>
          </ac:spMkLst>
        </pc:spChg>
        <pc:spChg chg="mod">
          <ac:chgData name="Tomas Karlsson" userId="212d3017-571c-40e9-a6d2-da3d0a2b49e0" providerId="ADAL" clId="{1113B3F1-9FE0-451D-A7A4-5E7025B2AF9B}" dt="2024-02-29T07:48:47.382" v="479" actId="1076"/>
          <ac:spMkLst>
            <pc:docMk/>
            <pc:sldMk cId="1704387523" sldId="2147471282"/>
            <ac:spMk id="27" creationId="{D82C172F-0C12-BC3E-67E9-B736DCB2D027}"/>
          </ac:spMkLst>
        </pc:spChg>
        <pc:spChg chg="mod">
          <ac:chgData name="Tomas Karlsson" userId="212d3017-571c-40e9-a6d2-da3d0a2b49e0" providerId="ADAL" clId="{1113B3F1-9FE0-451D-A7A4-5E7025B2AF9B}" dt="2024-02-29T07:48:47.382" v="479" actId="1076"/>
          <ac:spMkLst>
            <pc:docMk/>
            <pc:sldMk cId="1704387523" sldId="2147471282"/>
            <ac:spMk id="28" creationId="{A95A2694-CF7A-55D7-D0C1-5318F3490BBB}"/>
          </ac:spMkLst>
        </pc:spChg>
        <pc:spChg chg="mod">
          <ac:chgData name="Tomas Karlsson" userId="212d3017-571c-40e9-a6d2-da3d0a2b49e0" providerId="ADAL" clId="{1113B3F1-9FE0-451D-A7A4-5E7025B2AF9B}" dt="2024-02-29T07:48:47.382" v="479" actId="1076"/>
          <ac:spMkLst>
            <pc:docMk/>
            <pc:sldMk cId="1704387523" sldId="2147471282"/>
            <ac:spMk id="29" creationId="{0E75B00A-C051-FEBE-D1FA-2B56F607E081}"/>
          </ac:spMkLst>
        </pc:spChg>
        <pc:spChg chg="mod">
          <ac:chgData name="Tomas Karlsson" userId="212d3017-571c-40e9-a6d2-da3d0a2b49e0" providerId="ADAL" clId="{1113B3F1-9FE0-451D-A7A4-5E7025B2AF9B}" dt="2024-02-29T07:48:47.382" v="479" actId="1076"/>
          <ac:spMkLst>
            <pc:docMk/>
            <pc:sldMk cId="1704387523" sldId="2147471282"/>
            <ac:spMk id="34" creationId="{B2946449-9718-9AB7-3632-C94775D38236}"/>
          </ac:spMkLst>
        </pc:spChg>
        <pc:spChg chg="mod">
          <ac:chgData name="Tomas Karlsson" userId="212d3017-571c-40e9-a6d2-da3d0a2b49e0" providerId="ADAL" clId="{1113B3F1-9FE0-451D-A7A4-5E7025B2AF9B}" dt="2024-02-29T07:48:47.382" v="479" actId="1076"/>
          <ac:spMkLst>
            <pc:docMk/>
            <pc:sldMk cId="1704387523" sldId="2147471282"/>
            <ac:spMk id="35" creationId="{FE0A97C2-28A3-D48D-2503-22D5D48504A2}"/>
          </ac:spMkLst>
        </pc:spChg>
      </pc:sldChg>
      <pc:sldChg chg="delSp modSp mod">
        <pc:chgData name="Tomas Karlsson" userId="212d3017-571c-40e9-a6d2-da3d0a2b49e0" providerId="ADAL" clId="{1113B3F1-9FE0-451D-A7A4-5E7025B2AF9B}" dt="2024-02-29T08:11:37.697" v="1360" actId="27636"/>
        <pc:sldMkLst>
          <pc:docMk/>
          <pc:sldMk cId="1935377341" sldId="2147471283"/>
        </pc:sldMkLst>
        <pc:spChg chg="mod">
          <ac:chgData name="Tomas Karlsson" userId="212d3017-571c-40e9-a6d2-da3d0a2b49e0" providerId="ADAL" clId="{1113B3F1-9FE0-451D-A7A4-5E7025B2AF9B}" dt="2024-02-29T07:39:16.523" v="0" actId="20577"/>
          <ac:spMkLst>
            <pc:docMk/>
            <pc:sldMk cId="1935377341" sldId="2147471283"/>
            <ac:spMk id="2" creationId="{390EA9B2-1011-228E-E4BA-2144CA5E12C7}"/>
          </ac:spMkLst>
        </pc:spChg>
        <pc:spChg chg="mod">
          <ac:chgData name="Tomas Karlsson" userId="212d3017-571c-40e9-a6d2-da3d0a2b49e0" providerId="ADAL" clId="{1113B3F1-9FE0-451D-A7A4-5E7025B2AF9B}" dt="2024-02-29T07:47:40.953" v="441" actId="313"/>
          <ac:spMkLst>
            <pc:docMk/>
            <pc:sldMk cId="1935377341" sldId="2147471283"/>
            <ac:spMk id="3" creationId="{C8C27315-6254-7543-D793-61F05119D2F3}"/>
          </ac:spMkLst>
        </pc:spChg>
        <pc:spChg chg="mod">
          <ac:chgData name="Tomas Karlsson" userId="212d3017-571c-40e9-a6d2-da3d0a2b49e0" providerId="ADAL" clId="{1113B3F1-9FE0-451D-A7A4-5E7025B2AF9B}" dt="2024-02-29T08:11:37.697" v="1360" actId="27636"/>
          <ac:spMkLst>
            <pc:docMk/>
            <pc:sldMk cId="1935377341" sldId="2147471283"/>
            <ac:spMk id="9" creationId="{A89516A9-F249-C310-2339-C347DD2AF04A}"/>
          </ac:spMkLst>
        </pc:spChg>
        <pc:picChg chg="del">
          <ac:chgData name="Tomas Karlsson" userId="212d3017-571c-40e9-a6d2-da3d0a2b49e0" providerId="ADAL" clId="{1113B3F1-9FE0-451D-A7A4-5E7025B2AF9B}" dt="2024-02-29T08:11:29.014" v="1354" actId="478"/>
          <ac:picMkLst>
            <pc:docMk/>
            <pc:sldMk cId="1935377341" sldId="2147471283"/>
            <ac:picMk id="4" creationId="{A6EFA8B0-DD15-6CEE-8055-DD39131F921F}"/>
          </ac:picMkLst>
        </pc:picChg>
        <pc:picChg chg="del">
          <ac:chgData name="Tomas Karlsson" userId="212d3017-571c-40e9-a6d2-da3d0a2b49e0" providerId="ADAL" clId="{1113B3F1-9FE0-451D-A7A4-5E7025B2AF9B}" dt="2024-02-29T08:11:29.768" v="1355" actId="478"/>
          <ac:picMkLst>
            <pc:docMk/>
            <pc:sldMk cId="1935377341" sldId="2147471283"/>
            <ac:picMk id="5" creationId="{19E41BDB-931C-3FBD-34EE-65BD81D6A852}"/>
          </ac:picMkLst>
        </pc:picChg>
        <pc:picChg chg="del">
          <ac:chgData name="Tomas Karlsson" userId="212d3017-571c-40e9-a6d2-da3d0a2b49e0" providerId="ADAL" clId="{1113B3F1-9FE0-451D-A7A4-5E7025B2AF9B}" dt="2024-02-29T08:11:29.014" v="1354" actId="478"/>
          <ac:picMkLst>
            <pc:docMk/>
            <pc:sldMk cId="1935377341" sldId="2147471283"/>
            <ac:picMk id="12" creationId="{1961ED7F-ACB4-1C7D-A49B-D52C42B0F1C1}"/>
          </ac:picMkLst>
        </pc:picChg>
        <pc:picChg chg="del">
          <ac:chgData name="Tomas Karlsson" userId="212d3017-571c-40e9-a6d2-da3d0a2b49e0" providerId="ADAL" clId="{1113B3F1-9FE0-451D-A7A4-5E7025B2AF9B}" dt="2024-02-29T08:11:29.014" v="1354" actId="478"/>
          <ac:picMkLst>
            <pc:docMk/>
            <pc:sldMk cId="1935377341" sldId="2147471283"/>
            <ac:picMk id="13" creationId="{4C51126A-33C4-6DFE-F9C8-B310863C2641}"/>
          </ac:picMkLst>
        </pc:picChg>
        <pc:picChg chg="del">
          <ac:chgData name="Tomas Karlsson" userId="212d3017-571c-40e9-a6d2-da3d0a2b49e0" providerId="ADAL" clId="{1113B3F1-9FE0-451D-A7A4-5E7025B2AF9B}" dt="2024-02-29T08:11:29.014" v="1354" actId="478"/>
          <ac:picMkLst>
            <pc:docMk/>
            <pc:sldMk cId="1935377341" sldId="2147471283"/>
            <ac:picMk id="14" creationId="{C6C11E50-365E-29B6-D545-469D5804E79A}"/>
          </ac:picMkLst>
        </pc:picChg>
      </pc:sldChg>
      <pc:sldChg chg="addSp delSp modSp mod ord">
        <pc:chgData name="Tomas Karlsson" userId="212d3017-571c-40e9-a6d2-da3d0a2b49e0" providerId="ADAL" clId="{1113B3F1-9FE0-451D-A7A4-5E7025B2AF9B}" dt="2024-02-29T08:11:24.142" v="1353" actId="1076"/>
        <pc:sldMkLst>
          <pc:docMk/>
          <pc:sldMk cId="151634359" sldId="2147471284"/>
        </pc:sldMkLst>
        <pc:spChg chg="mod">
          <ac:chgData name="Tomas Karlsson" userId="212d3017-571c-40e9-a6d2-da3d0a2b49e0" providerId="ADAL" clId="{1113B3F1-9FE0-451D-A7A4-5E7025B2AF9B}" dt="2024-02-29T07:47:46.079" v="442" actId="20577"/>
          <ac:spMkLst>
            <pc:docMk/>
            <pc:sldMk cId="151634359" sldId="2147471284"/>
            <ac:spMk id="2" creationId="{03E46653-D23E-23C6-4EB2-A048878F0310}"/>
          </ac:spMkLst>
        </pc:spChg>
        <pc:spChg chg="mod">
          <ac:chgData name="Tomas Karlsson" userId="212d3017-571c-40e9-a6d2-da3d0a2b49e0" providerId="ADAL" clId="{1113B3F1-9FE0-451D-A7A4-5E7025B2AF9B}" dt="2024-02-29T07:47:55.010" v="456" actId="20577"/>
          <ac:spMkLst>
            <pc:docMk/>
            <pc:sldMk cId="151634359" sldId="2147471284"/>
            <ac:spMk id="3" creationId="{DA74BA35-B6F9-7B63-87C1-6E6ABFCD333B}"/>
          </ac:spMkLst>
        </pc:spChg>
        <pc:spChg chg="mod">
          <ac:chgData name="Tomas Karlsson" userId="212d3017-571c-40e9-a6d2-da3d0a2b49e0" providerId="ADAL" clId="{1113B3F1-9FE0-451D-A7A4-5E7025B2AF9B}" dt="2024-02-29T07:46:24.262" v="319" actId="20577"/>
          <ac:spMkLst>
            <pc:docMk/>
            <pc:sldMk cId="151634359" sldId="2147471284"/>
            <ac:spMk id="4" creationId="{F7BABCDC-2F3C-674D-1ADB-0AB80A2DA757}"/>
          </ac:spMkLst>
        </pc:spChg>
        <pc:spChg chg="del">
          <ac:chgData name="Tomas Karlsson" userId="212d3017-571c-40e9-a6d2-da3d0a2b49e0" providerId="ADAL" clId="{1113B3F1-9FE0-451D-A7A4-5E7025B2AF9B}" dt="2024-02-29T07:46:07.182" v="314" actId="478"/>
          <ac:spMkLst>
            <pc:docMk/>
            <pc:sldMk cId="151634359" sldId="2147471284"/>
            <ac:spMk id="6" creationId="{82E9F0D3-C5C5-3D56-D3AE-11ADBD235C3A}"/>
          </ac:spMkLst>
        </pc:spChg>
        <pc:spChg chg="add mod">
          <ac:chgData name="Tomas Karlsson" userId="212d3017-571c-40e9-a6d2-da3d0a2b49e0" providerId="ADAL" clId="{1113B3F1-9FE0-451D-A7A4-5E7025B2AF9B}" dt="2024-02-29T08:10:55.402" v="1342" actId="208"/>
          <ac:spMkLst>
            <pc:docMk/>
            <pc:sldMk cId="151634359" sldId="2147471284"/>
            <ac:spMk id="7" creationId="{5186706B-BEBF-5273-A1AD-35D1AFCD1598}"/>
          </ac:spMkLst>
        </pc:spChg>
        <pc:picChg chg="del mod modCrop">
          <ac:chgData name="Tomas Karlsson" userId="212d3017-571c-40e9-a6d2-da3d0a2b49e0" providerId="ADAL" clId="{1113B3F1-9FE0-451D-A7A4-5E7025B2AF9B}" dt="2024-02-29T08:10:34.881" v="1339" actId="478"/>
          <ac:picMkLst>
            <pc:docMk/>
            <pc:sldMk cId="151634359" sldId="2147471284"/>
            <ac:picMk id="8" creationId="{5EE1325F-D28A-378C-0859-C10CEA0A3BBD}"/>
          </ac:picMkLst>
        </pc:picChg>
        <pc:picChg chg="add mod">
          <ac:chgData name="Tomas Karlsson" userId="212d3017-571c-40e9-a6d2-da3d0a2b49e0" providerId="ADAL" clId="{1113B3F1-9FE0-451D-A7A4-5E7025B2AF9B}" dt="2024-02-29T08:11:24.142" v="1353" actId="1076"/>
          <ac:picMkLst>
            <pc:docMk/>
            <pc:sldMk cId="151634359" sldId="2147471284"/>
            <ac:picMk id="9" creationId="{25F4B7B5-A004-475B-6B34-4F0C225F86A1}"/>
          </ac:picMkLst>
        </pc:picChg>
        <pc:picChg chg="add mod">
          <ac:chgData name="Tomas Karlsson" userId="212d3017-571c-40e9-a6d2-da3d0a2b49e0" providerId="ADAL" clId="{1113B3F1-9FE0-451D-A7A4-5E7025B2AF9B}" dt="2024-02-29T08:11:18.570" v="1351" actId="1076"/>
          <ac:picMkLst>
            <pc:docMk/>
            <pc:sldMk cId="151634359" sldId="2147471284"/>
            <ac:picMk id="10" creationId="{4FCAE884-15BC-9FF2-A22D-143EEDAEB80C}"/>
          </ac:picMkLst>
        </pc:picChg>
        <pc:picChg chg="add mod">
          <ac:chgData name="Tomas Karlsson" userId="212d3017-571c-40e9-a6d2-da3d0a2b49e0" providerId="ADAL" clId="{1113B3F1-9FE0-451D-A7A4-5E7025B2AF9B}" dt="2024-02-29T08:11:16.780" v="1350" actId="1076"/>
          <ac:picMkLst>
            <pc:docMk/>
            <pc:sldMk cId="151634359" sldId="2147471284"/>
            <ac:picMk id="11" creationId="{00FA0000-610B-2604-8FFA-06310EED7323}"/>
          </ac:picMkLst>
        </pc:picChg>
        <pc:picChg chg="add mod">
          <ac:chgData name="Tomas Karlsson" userId="212d3017-571c-40e9-a6d2-da3d0a2b49e0" providerId="ADAL" clId="{1113B3F1-9FE0-451D-A7A4-5E7025B2AF9B}" dt="2024-02-29T08:11:12.443" v="1348" actId="1076"/>
          <ac:picMkLst>
            <pc:docMk/>
            <pc:sldMk cId="151634359" sldId="2147471284"/>
            <ac:picMk id="12" creationId="{916DC814-69B6-8CB5-79E5-510BDF432422}"/>
          </ac:picMkLst>
        </pc:picChg>
        <pc:picChg chg="add mod">
          <ac:chgData name="Tomas Karlsson" userId="212d3017-571c-40e9-a6d2-da3d0a2b49e0" providerId="ADAL" clId="{1113B3F1-9FE0-451D-A7A4-5E7025B2AF9B}" dt="2024-02-29T08:11:21.859" v="1352" actId="1076"/>
          <ac:picMkLst>
            <pc:docMk/>
            <pc:sldMk cId="151634359" sldId="2147471284"/>
            <ac:picMk id="13" creationId="{89DF6ED4-D035-4BC5-EA8D-6BE2F4CD7F58}"/>
          </ac:picMkLst>
        </pc:picChg>
      </pc:sldChg>
      <pc:sldChg chg="new">
        <pc:chgData name="Tomas Karlsson" userId="212d3017-571c-40e9-a6d2-da3d0a2b49e0" providerId="ADAL" clId="{1113B3F1-9FE0-451D-A7A4-5E7025B2AF9B}" dt="2024-02-29T07:55:42.145" v="604" actId="680"/>
        <pc:sldMkLst>
          <pc:docMk/>
          <pc:sldMk cId="2342894387" sldId="2147471285"/>
        </pc:sldMkLst>
      </pc:sldChg>
      <pc:sldMasterChg chg="del delSldLayout">
        <pc:chgData name="Tomas Karlsson" userId="212d3017-571c-40e9-a6d2-da3d0a2b49e0" providerId="ADAL" clId="{1113B3F1-9FE0-451D-A7A4-5E7025B2AF9B}" dt="2024-02-29T07:55:31.210" v="603" actId="47"/>
        <pc:sldMasterMkLst>
          <pc:docMk/>
          <pc:sldMasterMk cId="3717907942" sldId="2147483737"/>
        </pc:sldMasterMkLst>
        <pc:sldLayoutChg chg="del">
          <pc:chgData name="Tomas Karlsson" userId="212d3017-571c-40e9-a6d2-da3d0a2b49e0" providerId="ADAL" clId="{1113B3F1-9FE0-451D-A7A4-5E7025B2AF9B}" dt="2024-02-29T07:55:31.210" v="603" actId="47"/>
          <pc:sldLayoutMkLst>
            <pc:docMk/>
            <pc:sldMasterMk cId="3717907942" sldId="2147483737"/>
            <pc:sldLayoutMk cId="507389779" sldId="2147483738"/>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3860984174" sldId="2147483739"/>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3240808610" sldId="2147483740"/>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104703329" sldId="2147483741"/>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3704419826" sldId="2147483742"/>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3050014407" sldId="2147483743"/>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1925991086" sldId="2147483744"/>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4076364411" sldId="2147483745"/>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1767708285" sldId="2147483746"/>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2143076322" sldId="2147483747"/>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559913764" sldId="2147483748"/>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619634414" sldId="2147483749"/>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3234949220" sldId="2147483750"/>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2825151561" sldId="2147483751"/>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4044861267" sldId="2147483752"/>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1183507283" sldId="2147483753"/>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695404581" sldId="2147483754"/>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3162234193" sldId="2147483755"/>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3041315259" sldId="2147483756"/>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1590338759" sldId="2147483757"/>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2756126845" sldId="2147483758"/>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736774314" sldId="2147483759"/>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3695925525" sldId="2147483760"/>
          </pc:sldLayoutMkLst>
        </pc:sldLayoutChg>
        <pc:sldLayoutChg chg="del">
          <pc:chgData name="Tomas Karlsson" userId="212d3017-571c-40e9-a6d2-da3d0a2b49e0" providerId="ADAL" clId="{1113B3F1-9FE0-451D-A7A4-5E7025B2AF9B}" dt="2024-02-29T07:55:31.210" v="603" actId="47"/>
          <pc:sldLayoutMkLst>
            <pc:docMk/>
            <pc:sldMasterMk cId="3717907942" sldId="2147483737"/>
            <pc:sldLayoutMk cId="2421408674" sldId="2147483761"/>
          </pc:sldLayoutMkLst>
        </pc:sldLayoutChg>
      </pc:sldMasterChg>
    </pc:docChg>
  </pc:docChgLst>
  <pc:docChgLst>
    <pc:chgData name="Tomas Karlsson" userId="212d3017-571c-40e9-a6d2-da3d0a2b49e0" providerId="ADAL" clId="{B7D54262-A6F8-46DC-A477-3F1854C04BA5}"/>
    <pc:docChg chg="custSel addSld modSld">
      <pc:chgData name="Tomas Karlsson" userId="212d3017-571c-40e9-a6d2-da3d0a2b49e0" providerId="ADAL" clId="{B7D54262-A6F8-46DC-A477-3F1854C04BA5}" dt="2024-04-30T06:02:26.525" v="725" actId="948"/>
      <pc:docMkLst>
        <pc:docMk/>
      </pc:docMkLst>
      <pc:sldChg chg="modSp mod">
        <pc:chgData name="Tomas Karlsson" userId="212d3017-571c-40e9-a6d2-da3d0a2b49e0" providerId="ADAL" clId="{B7D54262-A6F8-46DC-A477-3F1854C04BA5}" dt="2024-04-30T05:57:42.801" v="380" actId="1076"/>
        <pc:sldMkLst>
          <pc:docMk/>
          <pc:sldMk cId="151634359" sldId="2147471284"/>
        </pc:sldMkLst>
        <pc:spChg chg="mod">
          <ac:chgData name="Tomas Karlsson" userId="212d3017-571c-40e9-a6d2-da3d0a2b49e0" providerId="ADAL" clId="{B7D54262-A6F8-46DC-A477-3F1854C04BA5}" dt="2024-04-30T05:57:33.913" v="379" actId="20577"/>
          <ac:spMkLst>
            <pc:docMk/>
            <pc:sldMk cId="151634359" sldId="2147471284"/>
            <ac:spMk id="2" creationId="{03E46653-D23E-23C6-4EB2-A048878F0310}"/>
          </ac:spMkLst>
        </pc:spChg>
        <pc:spChg chg="mod">
          <ac:chgData name="Tomas Karlsson" userId="212d3017-571c-40e9-a6d2-da3d0a2b49e0" providerId="ADAL" clId="{B7D54262-A6F8-46DC-A477-3F1854C04BA5}" dt="2024-04-30T05:57:30.416" v="371" actId="20577"/>
          <ac:spMkLst>
            <pc:docMk/>
            <pc:sldMk cId="151634359" sldId="2147471284"/>
            <ac:spMk id="3" creationId="{DA74BA35-B6F9-7B63-87C1-6E6ABFCD333B}"/>
          </ac:spMkLst>
        </pc:spChg>
        <pc:spChg chg="mod">
          <ac:chgData name="Tomas Karlsson" userId="212d3017-571c-40e9-a6d2-da3d0a2b49e0" providerId="ADAL" clId="{B7D54262-A6F8-46DC-A477-3F1854C04BA5}" dt="2024-04-30T05:57:42.801" v="380" actId="1076"/>
          <ac:spMkLst>
            <pc:docMk/>
            <pc:sldMk cId="151634359" sldId="2147471284"/>
            <ac:spMk id="4" creationId="{F7BABCDC-2F3C-674D-1ADB-0AB80A2DA757}"/>
          </ac:spMkLst>
        </pc:spChg>
      </pc:sldChg>
      <pc:sldChg chg="addSp delSp modSp new mod">
        <pc:chgData name="Tomas Karlsson" userId="212d3017-571c-40e9-a6d2-da3d0a2b49e0" providerId="ADAL" clId="{B7D54262-A6F8-46DC-A477-3F1854C04BA5}" dt="2024-04-30T06:02:26.525" v="725" actId="948"/>
        <pc:sldMkLst>
          <pc:docMk/>
          <pc:sldMk cId="1073610668" sldId="2147471286"/>
        </pc:sldMkLst>
        <pc:spChg chg="mod">
          <ac:chgData name="Tomas Karlsson" userId="212d3017-571c-40e9-a6d2-da3d0a2b49e0" providerId="ADAL" clId="{B7D54262-A6F8-46DC-A477-3F1854C04BA5}" dt="2024-04-30T06:02:26.525" v="725" actId="948"/>
          <ac:spMkLst>
            <pc:docMk/>
            <pc:sldMk cId="1073610668" sldId="2147471286"/>
            <ac:spMk id="2" creationId="{8DF3C74F-8713-A4FD-D80F-8DC68BA5E8B4}"/>
          </ac:spMkLst>
        </pc:spChg>
        <pc:spChg chg="mod">
          <ac:chgData name="Tomas Karlsson" userId="212d3017-571c-40e9-a6d2-da3d0a2b49e0" providerId="ADAL" clId="{B7D54262-A6F8-46DC-A477-3F1854C04BA5}" dt="2024-04-29T12:24:03.813" v="19" actId="2711"/>
          <ac:spMkLst>
            <pc:docMk/>
            <pc:sldMk cId="1073610668" sldId="2147471286"/>
            <ac:spMk id="3" creationId="{0E208724-A518-4BB8-B54C-58265BAC215A}"/>
          </ac:spMkLst>
        </pc:spChg>
        <pc:spChg chg="add mod">
          <ac:chgData name="Tomas Karlsson" userId="212d3017-571c-40e9-a6d2-da3d0a2b49e0" providerId="ADAL" clId="{B7D54262-A6F8-46DC-A477-3F1854C04BA5}" dt="2024-04-30T06:00:54.905" v="561" actId="20577"/>
          <ac:spMkLst>
            <pc:docMk/>
            <pc:sldMk cId="1073610668" sldId="2147471286"/>
            <ac:spMk id="4" creationId="{B6770409-3B2F-9B57-AED4-CFAB048B2C77}"/>
          </ac:spMkLst>
        </pc:spChg>
        <pc:spChg chg="add del mod">
          <ac:chgData name="Tomas Karlsson" userId="212d3017-571c-40e9-a6d2-da3d0a2b49e0" providerId="ADAL" clId="{B7D54262-A6F8-46DC-A477-3F1854C04BA5}" dt="2024-04-30T06:01:41.769" v="646" actId="478"/>
          <ac:spMkLst>
            <pc:docMk/>
            <pc:sldMk cId="1073610668" sldId="2147471286"/>
            <ac:spMk id="7" creationId="{04D39F8B-3FCA-7E53-4DF2-15C9E87ED8AF}"/>
          </ac:spMkLst>
        </pc:spChg>
        <pc:spChg chg="add mod">
          <ac:chgData name="Tomas Karlsson" userId="212d3017-571c-40e9-a6d2-da3d0a2b49e0" providerId="ADAL" clId="{B7D54262-A6F8-46DC-A477-3F1854C04BA5}" dt="2024-04-30T06:01:51.558" v="664" actId="1076"/>
          <ac:spMkLst>
            <pc:docMk/>
            <pc:sldMk cId="1073610668" sldId="2147471286"/>
            <ac:spMk id="8" creationId="{4A49236B-F8FD-0A92-3974-D339F8A969E6}"/>
          </ac:spMkLst>
        </pc:spChg>
        <pc:picChg chg="add mod">
          <ac:chgData name="Tomas Karlsson" userId="212d3017-571c-40e9-a6d2-da3d0a2b49e0" providerId="ADAL" clId="{B7D54262-A6F8-46DC-A477-3F1854C04BA5}" dt="2024-04-30T05:58:54.904" v="400" actId="1076"/>
          <ac:picMkLst>
            <pc:docMk/>
            <pc:sldMk cId="1073610668" sldId="2147471286"/>
            <ac:picMk id="6" creationId="{EC15C65B-B9F2-02B1-BF57-4F12000496E6}"/>
          </ac:picMkLst>
        </pc:picChg>
      </pc:sldChg>
    </pc:docChg>
  </pc:docChgLst>
  <pc:docChgLst>
    <pc:chgData name="Tomas Karlsson" userId="212d3017-571c-40e9-a6d2-da3d0a2b49e0" providerId="ADAL" clId="{ACC8A64E-CC66-4CF9-8643-91A548BD20AA}"/>
    <pc:docChg chg="custSel delSld modSld">
      <pc:chgData name="Tomas Karlsson" userId="212d3017-571c-40e9-a6d2-da3d0a2b49e0" providerId="ADAL" clId="{ACC8A64E-CC66-4CF9-8643-91A548BD20AA}" dt="2024-05-24T11:59:42.783" v="34" actId="962"/>
      <pc:docMkLst>
        <pc:docMk/>
      </pc:docMkLst>
      <pc:sldChg chg="del">
        <pc:chgData name="Tomas Karlsson" userId="212d3017-571c-40e9-a6d2-da3d0a2b49e0" providerId="ADAL" clId="{ACC8A64E-CC66-4CF9-8643-91A548BD20AA}" dt="2024-05-23T13:30:47.795" v="30" actId="47"/>
        <pc:sldMkLst>
          <pc:docMk/>
          <pc:sldMk cId="2428230940" sldId="373"/>
        </pc:sldMkLst>
      </pc:sldChg>
      <pc:sldChg chg="modSp del mod">
        <pc:chgData name="Tomas Karlsson" userId="212d3017-571c-40e9-a6d2-da3d0a2b49e0" providerId="ADAL" clId="{ACC8A64E-CC66-4CF9-8643-91A548BD20AA}" dt="2024-05-23T13:30:47.795" v="30" actId="47"/>
        <pc:sldMkLst>
          <pc:docMk/>
          <pc:sldMk cId="584534537" sldId="2113417367"/>
        </pc:sldMkLst>
        <pc:spChg chg="mod">
          <ac:chgData name="Tomas Karlsson" userId="212d3017-571c-40e9-a6d2-da3d0a2b49e0" providerId="ADAL" clId="{ACC8A64E-CC66-4CF9-8643-91A548BD20AA}" dt="2024-05-15T12:30:16.777" v="19" actId="20577"/>
          <ac:spMkLst>
            <pc:docMk/>
            <pc:sldMk cId="584534537" sldId="2113417367"/>
            <ac:spMk id="4" creationId="{EA045F11-AA49-22E1-BA84-3D96D2EB6DDB}"/>
          </ac:spMkLst>
        </pc:spChg>
        <pc:spChg chg="mod">
          <ac:chgData name="Tomas Karlsson" userId="212d3017-571c-40e9-a6d2-da3d0a2b49e0" providerId="ADAL" clId="{ACC8A64E-CC66-4CF9-8643-91A548BD20AA}" dt="2024-05-15T12:30:12.356" v="4" actId="20577"/>
          <ac:spMkLst>
            <pc:docMk/>
            <pc:sldMk cId="584534537" sldId="2113417367"/>
            <ac:spMk id="10" creationId="{1E29658F-2E66-93D3-6022-0FE800F860F9}"/>
          </ac:spMkLst>
        </pc:spChg>
      </pc:sldChg>
      <pc:sldChg chg="del">
        <pc:chgData name="Tomas Karlsson" userId="212d3017-571c-40e9-a6d2-da3d0a2b49e0" providerId="ADAL" clId="{ACC8A64E-CC66-4CF9-8643-91A548BD20AA}" dt="2024-05-23T13:30:47.795" v="30" actId="47"/>
        <pc:sldMkLst>
          <pc:docMk/>
          <pc:sldMk cId="3939512174" sldId="2147471270"/>
        </pc:sldMkLst>
      </pc:sldChg>
      <pc:sldChg chg="del">
        <pc:chgData name="Tomas Karlsson" userId="212d3017-571c-40e9-a6d2-da3d0a2b49e0" providerId="ADAL" clId="{ACC8A64E-CC66-4CF9-8643-91A548BD20AA}" dt="2024-05-23T13:30:47.795" v="30" actId="47"/>
        <pc:sldMkLst>
          <pc:docMk/>
          <pc:sldMk cId="3815267214" sldId="2147471287"/>
        </pc:sldMkLst>
      </pc:sldChg>
      <pc:sldChg chg="del">
        <pc:chgData name="Tomas Karlsson" userId="212d3017-571c-40e9-a6d2-da3d0a2b49e0" providerId="ADAL" clId="{ACC8A64E-CC66-4CF9-8643-91A548BD20AA}" dt="2024-05-23T13:30:47.795" v="30" actId="47"/>
        <pc:sldMkLst>
          <pc:docMk/>
          <pc:sldMk cId="698775591" sldId="2147471288"/>
        </pc:sldMkLst>
      </pc:sldChg>
      <pc:sldChg chg="addSp delSp modSp del mod">
        <pc:chgData name="Tomas Karlsson" userId="212d3017-571c-40e9-a6d2-da3d0a2b49e0" providerId="ADAL" clId="{ACC8A64E-CC66-4CF9-8643-91A548BD20AA}" dt="2024-05-23T13:30:47.795" v="30" actId="47"/>
        <pc:sldMkLst>
          <pc:docMk/>
          <pc:sldMk cId="1827446879" sldId="2147471290"/>
        </pc:sldMkLst>
        <pc:spChg chg="mod">
          <ac:chgData name="Tomas Karlsson" userId="212d3017-571c-40e9-a6d2-da3d0a2b49e0" providerId="ADAL" clId="{ACC8A64E-CC66-4CF9-8643-91A548BD20AA}" dt="2024-05-15T14:36:27.474" v="23" actId="113"/>
          <ac:spMkLst>
            <pc:docMk/>
            <pc:sldMk cId="1827446879" sldId="2147471290"/>
            <ac:spMk id="14" creationId="{2E41BD5C-72CD-FD78-72B4-60132ED63294}"/>
          </ac:spMkLst>
        </pc:spChg>
        <pc:picChg chg="add del mod">
          <ac:chgData name="Tomas Karlsson" userId="212d3017-571c-40e9-a6d2-da3d0a2b49e0" providerId="ADAL" clId="{ACC8A64E-CC66-4CF9-8643-91A548BD20AA}" dt="2024-05-17T14:46:34.493" v="28" actId="478"/>
          <ac:picMkLst>
            <pc:docMk/>
            <pc:sldMk cId="1827446879" sldId="2147471290"/>
            <ac:picMk id="5" creationId="{59273818-3BF1-5BB3-7939-1582F5DA98BF}"/>
          </ac:picMkLst>
        </pc:picChg>
      </pc:sldChg>
      <pc:sldChg chg="del">
        <pc:chgData name="Tomas Karlsson" userId="212d3017-571c-40e9-a6d2-da3d0a2b49e0" providerId="ADAL" clId="{ACC8A64E-CC66-4CF9-8643-91A548BD20AA}" dt="2024-05-23T13:30:47.795" v="30" actId="47"/>
        <pc:sldMkLst>
          <pc:docMk/>
          <pc:sldMk cId="1286080478" sldId="2147471294"/>
        </pc:sldMkLst>
      </pc:sldChg>
      <pc:sldChg chg="addSp delSp modSp mod">
        <pc:chgData name="Tomas Karlsson" userId="212d3017-571c-40e9-a6d2-da3d0a2b49e0" providerId="ADAL" clId="{ACC8A64E-CC66-4CF9-8643-91A548BD20AA}" dt="2024-05-24T11:59:42.783" v="34" actId="962"/>
        <pc:sldMkLst>
          <pc:docMk/>
          <pc:sldMk cId="2150312216" sldId="2147471296"/>
        </pc:sldMkLst>
        <pc:spChg chg="mod">
          <ac:chgData name="Tomas Karlsson" userId="212d3017-571c-40e9-a6d2-da3d0a2b49e0" providerId="ADAL" clId="{ACC8A64E-CC66-4CF9-8643-91A548BD20AA}" dt="2024-05-24T11:59:42.783" v="34" actId="962"/>
          <ac:spMkLst>
            <pc:docMk/>
            <pc:sldMk cId="2150312216" sldId="2147471296"/>
            <ac:spMk id="4" creationId="{B97D4459-FF11-FB3A-B53E-8D9F58DC0A7A}"/>
          </ac:spMkLst>
        </pc:spChg>
        <pc:spChg chg="del">
          <ac:chgData name="Tomas Karlsson" userId="212d3017-571c-40e9-a6d2-da3d0a2b49e0" providerId="ADAL" clId="{ACC8A64E-CC66-4CF9-8643-91A548BD20AA}" dt="2024-05-24T11:59:40.646" v="32" actId="931"/>
          <ac:spMkLst>
            <pc:docMk/>
            <pc:sldMk cId="2150312216" sldId="2147471296"/>
            <ac:spMk id="5" creationId="{016B279D-1B14-4E00-4EBB-C26543F6826C}"/>
          </ac:spMkLst>
        </pc:spChg>
        <pc:picChg chg="del">
          <ac:chgData name="Tomas Karlsson" userId="212d3017-571c-40e9-a6d2-da3d0a2b49e0" providerId="ADAL" clId="{ACC8A64E-CC66-4CF9-8643-91A548BD20AA}" dt="2024-05-24T11:56:58.561" v="31" actId="478"/>
          <ac:picMkLst>
            <pc:docMk/>
            <pc:sldMk cId="2150312216" sldId="2147471296"/>
            <ac:picMk id="6" creationId="{3935071A-59EB-588F-6D6D-E66032F07927}"/>
          </ac:picMkLst>
        </pc:picChg>
        <pc:picChg chg="add mod">
          <ac:chgData name="Tomas Karlsson" userId="212d3017-571c-40e9-a6d2-da3d0a2b49e0" providerId="ADAL" clId="{ACC8A64E-CC66-4CF9-8643-91A548BD20AA}" dt="2024-05-24T11:59:42.782" v="33" actId="27614"/>
          <ac:picMkLst>
            <pc:docMk/>
            <pc:sldMk cId="2150312216" sldId="2147471296"/>
            <ac:picMk id="8" creationId="{26D2F89A-7E59-131F-D652-85CAEEB7983B}"/>
          </ac:picMkLst>
        </pc:picChg>
      </pc:sldChg>
      <pc:sldChg chg="modSp mod">
        <pc:chgData name="Tomas Karlsson" userId="212d3017-571c-40e9-a6d2-da3d0a2b49e0" providerId="ADAL" clId="{ACC8A64E-CC66-4CF9-8643-91A548BD20AA}" dt="2024-05-23T13:30:40.341" v="29" actId="27636"/>
        <pc:sldMkLst>
          <pc:docMk/>
          <pc:sldMk cId="2139999276" sldId="2147471301"/>
        </pc:sldMkLst>
        <pc:spChg chg="mod">
          <ac:chgData name="Tomas Karlsson" userId="212d3017-571c-40e9-a6d2-da3d0a2b49e0" providerId="ADAL" clId="{ACC8A64E-CC66-4CF9-8643-91A548BD20AA}" dt="2024-05-23T13:30:40.341" v="29" actId="27636"/>
          <ac:spMkLst>
            <pc:docMk/>
            <pc:sldMk cId="2139999276" sldId="2147471301"/>
            <ac:spMk id="10" creationId="{DAE8E566-00C0-4453-D38C-4DB7701D2DEC}"/>
          </ac:spMkLst>
        </pc:spChg>
      </pc:sldChg>
    </pc:docChg>
  </pc:docChgLst>
  <pc:docChgLst>
    <pc:chgData name="Tomas Karlsson" userId="212d3017-571c-40e9-a6d2-da3d0a2b49e0" providerId="ADAL" clId="{D2200B3D-8D59-41F9-A008-5F5DBB998B64}"/>
    <pc:docChg chg="undo custSel delSld modSld sldOrd">
      <pc:chgData name="Tomas Karlsson" userId="212d3017-571c-40e9-a6d2-da3d0a2b49e0" providerId="ADAL" clId="{D2200B3D-8D59-41F9-A008-5F5DBB998B64}" dt="2024-05-03T11:24:00.957" v="34" actId="207"/>
      <pc:docMkLst>
        <pc:docMk/>
      </pc:docMkLst>
      <pc:sldChg chg="modSp mod">
        <pc:chgData name="Tomas Karlsson" userId="212d3017-571c-40e9-a6d2-da3d0a2b49e0" providerId="ADAL" clId="{D2200B3D-8D59-41F9-A008-5F5DBB998B64}" dt="2024-05-03T11:24:00.957" v="34" actId="207"/>
        <pc:sldMkLst>
          <pc:docMk/>
          <pc:sldMk cId="2428230940" sldId="373"/>
        </pc:sldMkLst>
        <pc:spChg chg="mod">
          <ac:chgData name="Tomas Karlsson" userId="212d3017-571c-40e9-a6d2-da3d0a2b49e0" providerId="ADAL" clId="{D2200B3D-8D59-41F9-A008-5F5DBB998B64}" dt="2024-05-03T11:24:00.957" v="34" actId="207"/>
          <ac:spMkLst>
            <pc:docMk/>
            <pc:sldMk cId="2428230940" sldId="373"/>
            <ac:spMk id="2" creationId="{CE12BE8D-0326-E6D2-EB17-188EC56611BB}"/>
          </ac:spMkLst>
        </pc:spChg>
      </pc:sldChg>
      <pc:sldChg chg="modSp mod">
        <pc:chgData name="Tomas Karlsson" userId="212d3017-571c-40e9-a6d2-da3d0a2b49e0" providerId="ADAL" clId="{D2200B3D-8D59-41F9-A008-5F5DBB998B64}" dt="2024-05-03T11:23:23.049" v="31" actId="20577"/>
        <pc:sldMkLst>
          <pc:docMk/>
          <pc:sldMk cId="698775591" sldId="2147471288"/>
        </pc:sldMkLst>
        <pc:spChg chg="mod">
          <ac:chgData name="Tomas Karlsson" userId="212d3017-571c-40e9-a6d2-da3d0a2b49e0" providerId="ADAL" clId="{D2200B3D-8D59-41F9-A008-5F5DBB998B64}" dt="2024-05-03T11:23:23.049" v="31" actId="20577"/>
          <ac:spMkLst>
            <pc:docMk/>
            <pc:sldMk cId="698775591" sldId="2147471288"/>
            <ac:spMk id="4" creationId="{B97D4459-FF11-FB3A-B53E-8D9F58DC0A7A}"/>
          </ac:spMkLst>
        </pc:spChg>
      </pc:sldChg>
      <pc:sldChg chg="addSp delSp modSp mod">
        <pc:chgData name="Tomas Karlsson" userId="212d3017-571c-40e9-a6d2-da3d0a2b49e0" providerId="ADAL" clId="{D2200B3D-8D59-41F9-A008-5F5DBB998B64}" dt="2024-05-03T11:22:50.882" v="26"/>
        <pc:sldMkLst>
          <pc:docMk/>
          <pc:sldMk cId="1827446879" sldId="2147471290"/>
        </pc:sldMkLst>
        <pc:spChg chg="mod">
          <ac:chgData name="Tomas Karlsson" userId="212d3017-571c-40e9-a6d2-da3d0a2b49e0" providerId="ADAL" clId="{D2200B3D-8D59-41F9-A008-5F5DBB998B64}" dt="2024-05-03T11:22:39.211" v="24" actId="1076"/>
          <ac:spMkLst>
            <pc:docMk/>
            <pc:sldMk cId="1827446879" sldId="2147471290"/>
            <ac:spMk id="2" creationId="{F7FE5248-F04B-B889-1F25-22EF29EB52B7}"/>
          </ac:spMkLst>
        </pc:spChg>
        <pc:spChg chg="del">
          <ac:chgData name="Tomas Karlsson" userId="212d3017-571c-40e9-a6d2-da3d0a2b49e0" providerId="ADAL" clId="{D2200B3D-8D59-41F9-A008-5F5DBB998B64}" dt="2024-05-03T11:22:42.836" v="25" actId="478"/>
          <ac:spMkLst>
            <pc:docMk/>
            <pc:sldMk cId="1827446879" sldId="2147471290"/>
            <ac:spMk id="5" creationId="{83E46402-41E9-E89C-ED29-CE68941F79B0}"/>
          </ac:spMkLst>
        </pc:spChg>
        <pc:spChg chg="del">
          <ac:chgData name="Tomas Karlsson" userId="212d3017-571c-40e9-a6d2-da3d0a2b49e0" providerId="ADAL" clId="{D2200B3D-8D59-41F9-A008-5F5DBB998B64}" dt="2024-05-03T11:22:42.836" v="25" actId="478"/>
          <ac:spMkLst>
            <pc:docMk/>
            <pc:sldMk cId="1827446879" sldId="2147471290"/>
            <ac:spMk id="6" creationId="{249C014D-0DBD-0BD5-349E-8DB43BB5D9F3}"/>
          </ac:spMkLst>
        </pc:spChg>
        <pc:spChg chg="del">
          <ac:chgData name="Tomas Karlsson" userId="212d3017-571c-40e9-a6d2-da3d0a2b49e0" providerId="ADAL" clId="{D2200B3D-8D59-41F9-A008-5F5DBB998B64}" dt="2024-05-03T11:22:42.836" v="25" actId="478"/>
          <ac:spMkLst>
            <pc:docMk/>
            <pc:sldMk cId="1827446879" sldId="2147471290"/>
            <ac:spMk id="7" creationId="{E2CA5151-AF71-D08B-5AB0-3D2B0B269BA1}"/>
          </ac:spMkLst>
        </pc:spChg>
        <pc:spChg chg="del">
          <ac:chgData name="Tomas Karlsson" userId="212d3017-571c-40e9-a6d2-da3d0a2b49e0" providerId="ADAL" clId="{D2200B3D-8D59-41F9-A008-5F5DBB998B64}" dt="2024-05-03T11:22:42.836" v="25" actId="478"/>
          <ac:spMkLst>
            <pc:docMk/>
            <pc:sldMk cId="1827446879" sldId="2147471290"/>
            <ac:spMk id="8" creationId="{4C949D1F-9A8E-EA8A-DFF4-C37774F54F16}"/>
          </ac:spMkLst>
        </pc:spChg>
        <pc:spChg chg="del">
          <ac:chgData name="Tomas Karlsson" userId="212d3017-571c-40e9-a6d2-da3d0a2b49e0" providerId="ADAL" clId="{D2200B3D-8D59-41F9-A008-5F5DBB998B64}" dt="2024-05-03T11:22:42.836" v="25" actId="478"/>
          <ac:spMkLst>
            <pc:docMk/>
            <pc:sldMk cId="1827446879" sldId="2147471290"/>
            <ac:spMk id="9" creationId="{B4EE48A9-5B47-C162-EF50-C4E91616DA1F}"/>
          </ac:spMkLst>
        </pc:spChg>
        <pc:spChg chg="del">
          <ac:chgData name="Tomas Karlsson" userId="212d3017-571c-40e9-a6d2-da3d0a2b49e0" providerId="ADAL" clId="{D2200B3D-8D59-41F9-A008-5F5DBB998B64}" dt="2024-05-03T11:22:42.836" v="25" actId="478"/>
          <ac:spMkLst>
            <pc:docMk/>
            <pc:sldMk cId="1827446879" sldId="2147471290"/>
            <ac:spMk id="10" creationId="{CE06BD09-9C5E-BDF5-F8F4-9CA647691FF8}"/>
          </ac:spMkLst>
        </pc:spChg>
        <pc:spChg chg="del">
          <ac:chgData name="Tomas Karlsson" userId="212d3017-571c-40e9-a6d2-da3d0a2b49e0" providerId="ADAL" clId="{D2200B3D-8D59-41F9-A008-5F5DBB998B64}" dt="2024-05-03T11:22:42.836" v="25" actId="478"/>
          <ac:spMkLst>
            <pc:docMk/>
            <pc:sldMk cId="1827446879" sldId="2147471290"/>
            <ac:spMk id="11" creationId="{5EC9FFD6-B1AC-C8BC-58DB-1C4887D21D21}"/>
          </ac:spMkLst>
        </pc:spChg>
        <pc:spChg chg="del">
          <ac:chgData name="Tomas Karlsson" userId="212d3017-571c-40e9-a6d2-da3d0a2b49e0" providerId="ADAL" clId="{D2200B3D-8D59-41F9-A008-5F5DBB998B64}" dt="2024-05-03T11:22:42.836" v="25" actId="478"/>
          <ac:spMkLst>
            <pc:docMk/>
            <pc:sldMk cId="1827446879" sldId="2147471290"/>
            <ac:spMk id="12" creationId="{340F32B6-C163-F2A1-AF2B-4678327334B9}"/>
          </ac:spMkLst>
        </pc:spChg>
        <pc:spChg chg="add mod">
          <ac:chgData name="Tomas Karlsson" userId="212d3017-571c-40e9-a6d2-da3d0a2b49e0" providerId="ADAL" clId="{D2200B3D-8D59-41F9-A008-5F5DBB998B64}" dt="2024-05-03T11:22:50.882" v="26"/>
          <ac:spMkLst>
            <pc:docMk/>
            <pc:sldMk cId="1827446879" sldId="2147471290"/>
            <ac:spMk id="13" creationId="{6A825640-D749-BD1B-30D0-2EF9C65D7C5F}"/>
          </ac:spMkLst>
        </pc:spChg>
        <pc:spChg chg="add mod">
          <ac:chgData name="Tomas Karlsson" userId="212d3017-571c-40e9-a6d2-da3d0a2b49e0" providerId="ADAL" clId="{D2200B3D-8D59-41F9-A008-5F5DBB998B64}" dt="2024-05-03T11:22:50.882" v="26"/>
          <ac:spMkLst>
            <pc:docMk/>
            <pc:sldMk cId="1827446879" sldId="2147471290"/>
            <ac:spMk id="14" creationId="{2E41BD5C-72CD-FD78-72B4-60132ED63294}"/>
          </ac:spMkLst>
        </pc:spChg>
        <pc:spChg chg="del">
          <ac:chgData name="Tomas Karlsson" userId="212d3017-571c-40e9-a6d2-da3d0a2b49e0" providerId="ADAL" clId="{D2200B3D-8D59-41F9-A008-5F5DBB998B64}" dt="2024-05-03T11:22:42.836" v="25" actId="478"/>
          <ac:spMkLst>
            <pc:docMk/>
            <pc:sldMk cId="1827446879" sldId="2147471290"/>
            <ac:spMk id="15" creationId="{382D212F-1EEE-5D21-514D-6410E1C68547}"/>
          </ac:spMkLst>
        </pc:spChg>
        <pc:spChg chg="del">
          <ac:chgData name="Tomas Karlsson" userId="212d3017-571c-40e9-a6d2-da3d0a2b49e0" providerId="ADAL" clId="{D2200B3D-8D59-41F9-A008-5F5DBB998B64}" dt="2024-05-03T11:22:42.836" v="25" actId="478"/>
          <ac:spMkLst>
            <pc:docMk/>
            <pc:sldMk cId="1827446879" sldId="2147471290"/>
            <ac:spMk id="16" creationId="{962C69A0-CD56-D420-1032-D03E8150062D}"/>
          </ac:spMkLst>
        </pc:spChg>
        <pc:spChg chg="add mod">
          <ac:chgData name="Tomas Karlsson" userId="212d3017-571c-40e9-a6d2-da3d0a2b49e0" providerId="ADAL" clId="{D2200B3D-8D59-41F9-A008-5F5DBB998B64}" dt="2024-05-03T11:22:50.882" v="26"/>
          <ac:spMkLst>
            <pc:docMk/>
            <pc:sldMk cId="1827446879" sldId="2147471290"/>
            <ac:spMk id="23" creationId="{4873E680-EC4F-4A24-61FA-03EFA46F4E9B}"/>
          </ac:spMkLst>
        </pc:spChg>
        <pc:spChg chg="add mod">
          <ac:chgData name="Tomas Karlsson" userId="212d3017-571c-40e9-a6d2-da3d0a2b49e0" providerId="ADAL" clId="{D2200B3D-8D59-41F9-A008-5F5DBB998B64}" dt="2024-05-03T11:22:50.882" v="26"/>
          <ac:spMkLst>
            <pc:docMk/>
            <pc:sldMk cId="1827446879" sldId="2147471290"/>
            <ac:spMk id="27" creationId="{0072726F-A889-CA43-8F09-AC9B7E845D90}"/>
          </ac:spMkLst>
        </pc:spChg>
        <pc:spChg chg="add mod">
          <ac:chgData name="Tomas Karlsson" userId="212d3017-571c-40e9-a6d2-da3d0a2b49e0" providerId="ADAL" clId="{D2200B3D-8D59-41F9-A008-5F5DBB998B64}" dt="2024-05-03T11:22:50.882" v="26"/>
          <ac:spMkLst>
            <pc:docMk/>
            <pc:sldMk cId="1827446879" sldId="2147471290"/>
            <ac:spMk id="28" creationId="{01B86A0F-C44C-C2CF-C8D1-868B2A6D1F7F}"/>
          </ac:spMkLst>
        </pc:spChg>
        <pc:spChg chg="add mod">
          <ac:chgData name="Tomas Karlsson" userId="212d3017-571c-40e9-a6d2-da3d0a2b49e0" providerId="ADAL" clId="{D2200B3D-8D59-41F9-A008-5F5DBB998B64}" dt="2024-05-03T11:22:50.882" v="26"/>
          <ac:spMkLst>
            <pc:docMk/>
            <pc:sldMk cId="1827446879" sldId="2147471290"/>
            <ac:spMk id="29" creationId="{70B79B8F-6E32-F9AA-296A-2E9064B373BB}"/>
          </ac:spMkLst>
        </pc:spChg>
        <pc:grpChg chg="del">
          <ac:chgData name="Tomas Karlsson" userId="212d3017-571c-40e9-a6d2-da3d0a2b49e0" providerId="ADAL" clId="{D2200B3D-8D59-41F9-A008-5F5DBB998B64}" dt="2024-05-03T11:22:42.836" v="25" actId="478"/>
          <ac:grpSpMkLst>
            <pc:docMk/>
            <pc:sldMk cId="1827446879" sldId="2147471290"/>
            <ac:grpSpMk id="3" creationId="{049285F8-E5B2-D5A8-DD98-60FD9CD694FC}"/>
          </ac:grpSpMkLst>
        </pc:grpChg>
        <pc:grpChg chg="del">
          <ac:chgData name="Tomas Karlsson" userId="212d3017-571c-40e9-a6d2-da3d0a2b49e0" providerId="ADAL" clId="{D2200B3D-8D59-41F9-A008-5F5DBB998B64}" dt="2024-05-03T11:22:42.836" v="25" actId="478"/>
          <ac:grpSpMkLst>
            <pc:docMk/>
            <pc:sldMk cId="1827446879" sldId="2147471290"/>
            <ac:grpSpMk id="20" creationId="{A11195B0-F8A4-E72A-533C-18CD003F7B16}"/>
          </ac:grpSpMkLst>
        </pc:grpChg>
        <pc:picChg chg="add mod">
          <ac:chgData name="Tomas Karlsson" userId="212d3017-571c-40e9-a6d2-da3d0a2b49e0" providerId="ADAL" clId="{D2200B3D-8D59-41F9-A008-5F5DBB998B64}" dt="2024-05-03T11:22:50.882" v="26"/>
          <ac:picMkLst>
            <pc:docMk/>
            <pc:sldMk cId="1827446879" sldId="2147471290"/>
            <ac:picMk id="24" creationId="{7DE7A173-C0CC-FDF7-FABD-08182C55C37E}"/>
          </ac:picMkLst>
        </pc:picChg>
        <pc:picChg chg="add mod">
          <ac:chgData name="Tomas Karlsson" userId="212d3017-571c-40e9-a6d2-da3d0a2b49e0" providerId="ADAL" clId="{D2200B3D-8D59-41F9-A008-5F5DBB998B64}" dt="2024-05-03T11:22:50.882" v="26"/>
          <ac:picMkLst>
            <pc:docMk/>
            <pc:sldMk cId="1827446879" sldId="2147471290"/>
            <ac:picMk id="25" creationId="{08EACDF9-1FFB-188B-EBF4-6BC8BC37B29D}"/>
          </ac:picMkLst>
        </pc:picChg>
        <pc:picChg chg="add mod">
          <ac:chgData name="Tomas Karlsson" userId="212d3017-571c-40e9-a6d2-da3d0a2b49e0" providerId="ADAL" clId="{D2200B3D-8D59-41F9-A008-5F5DBB998B64}" dt="2024-05-03T11:22:50.882" v="26"/>
          <ac:picMkLst>
            <pc:docMk/>
            <pc:sldMk cId="1827446879" sldId="2147471290"/>
            <ac:picMk id="26" creationId="{CFA5CEF8-1C91-71C6-3A80-C0CC44C9B157}"/>
          </ac:picMkLst>
        </pc:picChg>
      </pc:sldChg>
      <pc:sldChg chg="ord">
        <pc:chgData name="Tomas Karlsson" userId="212d3017-571c-40e9-a6d2-da3d0a2b49e0" providerId="ADAL" clId="{D2200B3D-8D59-41F9-A008-5F5DBB998B64}" dt="2024-05-03T11:23:02.890" v="29"/>
        <pc:sldMkLst>
          <pc:docMk/>
          <pc:sldMk cId="1286080478" sldId="2147471294"/>
        </pc:sldMkLst>
      </pc:sldChg>
      <pc:sldChg chg="modSp del mod">
        <pc:chgData name="Tomas Karlsson" userId="212d3017-571c-40e9-a6d2-da3d0a2b49e0" providerId="ADAL" clId="{D2200B3D-8D59-41F9-A008-5F5DBB998B64}" dt="2024-05-03T11:23:04.247" v="30" actId="47"/>
        <pc:sldMkLst>
          <pc:docMk/>
          <pc:sldMk cId="2133663239" sldId="2147471295"/>
        </pc:sldMkLst>
        <pc:spChg chg="mod">
          <ac:chgData name="Tomas Karlsson" userId="212d3017-571c-40e9-a6d2-da3d0a2b49e0" providerId="ADAL" clId="{D2200B3D-8D59-41F9-A008-5F5DBB998B64}" dt="2024-05-03T11:22:16.654" v="20" actId="20577"/>
          <ac:spMkLst>
            <pc:docMk/>
            <pc:sldMk cId="2133663239" sldId="2147471295"/>
            <ac:spMk id="3" creationId="{A04FF18B-726D-D21D-59F9-62AF550B99E5}"/>
          </ac:spMkLst>
        </pc:spChg>
      </pc:sldChg>
      <pc:sldChg chg="del">
        <pc:chgData name="Tomas Karlsson" userId="212d3017-571c-40e9-a6d2-da3d0a2b49e0" providerId="ADAL" clId="{D2200B3D-8D59-41F9-A008-5F5DBB998B64}" dt="2024-05-03T11:22:05.536" v="3" actId="47"/>
        <pc:sldMkLst>
          <pc:docMk/>
          <pc:sldMk cId="4007394550" sldId="2147471296"/>
        </pc:sldMkLst>
      </pc:sldChg>
      <pc:sldChg chg="del ord">
        <pc:chgData name="Tomas Karlsson" userId="212d3017-571c-40e9-a6d2-da3d0a2b49e0" providerId="ADAL" clId="{D2200B3D-8D59-41F9-A008-5F5DBB998B64}" dt="2024-05-03T11:22:56.055" v="27" actId="47"/>
        <pc:sldMkLst>
          <pc:docMk/>
          <pc:sldMk cId="1203390553" sldId="2147471297"/>
        </pc:sldMkLst>
      </pc:sldChg>
    </pc:docChg>
  </pc:docChgLst>
  <pc:docChgLst>
    <pc:chgData name="Sally Evans" userId="S::sally.evans@knowledgepoint.com::9d1c052c-0bc7-4ff7-8366-843e4c701208" providerId="AD" clId="Web-{84DA3AE5-7146-2F24-13F4-17C093E97B5A}"/>
    <pc:docChg chg="modSld">
      <pc:chgData name="Sally Evans" userId="S::sally.evans@knowledgepoint.com::9d1c052c-0bc7-4ff7-8366-843e4c701208" providerId="AD" clId="Web-{84DA3AE5-7146-2F24-13F4-17C093E97B5A}" dt="2024-04-18T13:39:43.343" v="1" actId="20577"/>
      <pc:docMkLst>
        <pc:docMk/>
      </pc:docMkLst>
      <pc:sldChg chg="modSp">
        <pc:chgData name="Sally Evans" userId="S::sally.evans@knowledgepoint.com::9d1c052c-0bc7-4ff7-8366-843e4c701208" providerId="AD" clId="Web-{84DA3AE5-7146-2F24-13F4-17C093E97B5A}" dt="2024-04-18T13:39:43.343" v="1" actId="20577"/>
        <pc:sldMkLst>
          <pc:docMk/>
          <pc:sldMk cId="1704387523" sldId="2147471282"/>
        </pc:sldMkLst>
        <pc:spChg chg="mod">
          <ac:chgData name="Sally Evans" userId="S::sally.evans@knowledgepoint.com::9d1c052c-0bc7-4ff7-8366-843e4c701208" providerId="AD" clId="Web-{84DA3AE5-7146-2F24-13F4-17C093E97B5A}" dt="2024-04-18T13:39:43.343" v="1" actId="20577"/>
          <ac:spMkLst>
            <pc:docMk/>
            <pc:sldMk cId="1704387523" sldId="2147471282"/>
            <ac:spMk id="10" creationId="{1B6E6A90-4BB7-37FA-2172-8E617E527A84}"/>
          </ac:spMkLst>
        </pc:spChg>
      </pc:sldChg>
    </pc:docChg>
  </pc:docChgLst>
  <pc:docChgLst>
    <pc:chgData name="Tomas Karlsson" userId="212d3017-571c-40e9-a6d2-da3d0a2b49e0" providerId="ADAL" clId="{DE4B10AE-E2C8-4430-99A1-5BFE9CA253C9}"/>
    <pc:docChg chg="undo custSel addSld delSld modSld sldOrd delMainMaster">
      <pc:chgData name="Tomas Karlsson" userId="212d3017-571c-40e9-a6d2-da3d0a2b49e0" providerId="ADAL" clId="{DE4B10AE-E2C8-4430-99A1-5BFE9CA253C9}" dt="2024-04-30T09:07:31.150" v="3668" actId="20577"/>
      <pc:docMkLst>
        <pc:docMk/>
      </pc:docMkLst>
      <pc:sldChg chg="del">
        <pc:chgData name="Tomas Karlsson" userId="212d3017-571c-40e9-a6d2-da3d0a2b49e0" providerId="ADAL" clId="{DE4B10AE-E2C8-4430-99A1-5BFE9CA253C9}" dt="2024-04-30T08:20:55.005" v="2978" actId="47"/>
        <pc:sldMkLst>
          <pc:docMk/>
          <pc:sldMk cId="3114105260" sldId="268"/>
        </pc:sldMkLst>
      </pc:sldChg>
      <pc:sldChg chg="addSp delSp modSp mod">
        <pc:chgData name="Tomas Karlsson" userId="212d3017-571c-40e9-a6d2-da3d0a2b49e0" providerId="ADAL" clId="{DE4B10AE-E2C8-4430-99A1-5BFE9CA253C9}" dt="2024-04-30T08:25:15.711" v="3052" actId="2711"/>
        <pc:sldMkLst>
          <pc:docMk/>
          <pc:sldMk cId="2428230940" sldId="373"/>
        </pc:sldMkLst>
        <pc:spChg chg="mod">
          <ac:chgData name="Tomas Karlsson" userId="212d3017-571c-40e9-a6d2-da3d0a2b49e0" providerId="ADAL" clId="{DE4B10AE-E2C8-4430-99A1-5BFE9CA253C9}" dt="2024-04-30T08:25:15.711" v="3052" actId="2711"/>
          <ac:spMkLst>
            <pc:docMk/>
            <pc:sldMk cId="2428230940" sldId="373"/>
            <ac:spMk id="2" creationId="{CE12BE8D-0326-E6D2-EB17-188EC56611BB}"/>
          </ac:spMkLst>
        </pc:spChg>
        <pc:spChg chg="mod">
          <ac:chgData name="Tomas Karlsson" userId="212d3017-571c-40e9-a6d2-da3d0a2b49e0" providerId="ADAL" clId="{DE4B10AE-E2C8-4430-99A1-5BFE9CA253C9}" dt="2024-04-30T08:25:15.711" v="3052" actId="2711"/>
          <ac:spMkLst>
            <pc:docMk/>
            <pc:sldMk cId="2428230940" sldId="373"/>
            <ac:spMk id="5" creationId="{6ADCBFE4-0C26-C5C6-7C83-AA12E62C04E5}"/>
          </ac:spMkLst>
        </pc:spChg>
        <pc:spChg chg="add del">
          <ac:chgData name="Tomas Karlsson" userId="212d3017-571c-40e9-a6d2-da3d0a2b49e0" providerId="ADAL" clId="{DE4B10AE-E2C8-4430-99A1-5BFE9CA253C9}" dt="2024-04-30T08:23:00.127" v="3001"/>
          <ac:spMkLst>
            <pc:docMk/>
            <pc:sldMk cId="2428230940" sldId="373"/>
            <ac:spMk id="6" creationId="{50105455-A3AE-C177-B520-33E878C2CD2F}"/>
          </ac:spMkLst>
        </pc:spChg>
        <pc:spChg chg="add del">
          <ac:chgData name="Tomas Karlsson" userId="212d3017-571c-40e9-a6d2-da3d0a2b49e0" providerId="ADAL" clId="{DE4B10AE-E2C8-4430-99A1-5BFE9CA253C9}" dt="2024-04-30T08:23:28.212" v="3005" actId="931"/>
          <ac:spMkLst>
            <pc:docMk/>
            <pc:sldMk cId="2428230940" sldId="373"/>
            <ac:spMk id="7" creationId="{51EABC5F-4035-50BA-DA95-5181D0E345A4}"/>
          </ac:spMkLst>
        </pc:spChg>
        <pc:spChg chg="add del mod">
          <ac:chgData name="Tomas Karlsson" userId="212d3017-571c-40e9-a6d2-da3d0a2b49e0" providerId="ADAL" clId="{DE4B10AE-E2C8-4430-99A1-5BFE9CA253C9}" dt="2024-04-30T08:23:35.831" v="3012" actId="478"/>
          <ac:spMkLst>
            <pc:docMk/>
            <pc:sldMk cId="2428230940" sldId="373"/>
            <ac:spMk id="17" creationId="{FB78A619-8BAC-973C-8F44-C6F97876B99B}"/>
          </ac:spMkLst>
        </pc:spChg>
        <pc:picChg chg="add mod">
          <ac:chgData name="Tomas Karlsson" userId="212d3017-571c-40e9-a6d2-da3d0a2b49e0" providerId="ADAL" clId="{DE4B10AE-E2C8-4430-99A1-5BFE9CA253C9}" dt="2024-04-30T08:22:46.041" v="2991" actId="931"/>
          <ac:picMkLst>
            <pc:docMk/>
            <pc:sldMk cId="2428230940" sldId="373"/>
            <ac:picMk id="9" creationId="{4AD5D5A7-240B-6CE9-7F82-A88B71291CDB}"/>
          </ac:picMkLst>
        </pc:picChg>
        <pc:picChg chg="add mod">
          <ac:chgData name="Tomas Karlsson" userId="212d3017-571c-40e9-a6d2-da3d0a2b49e0" providerId="ADAL" clId="{DE4B10AE-E2C8-4430-99A1-5BFE9CA253C9}" dt="2024-04-30T08:22:57.193" v="2996"/>
          <ac:picMkLst>
            <pc:docMk/>
            <pc:sldMk cId="2428230940" sldId="373"/>
            <ac:picMk id="11" creationId="{0362F5EF-BE54-37A1-DDDF-966A3F997BC1}"/>
          </ac:picMkLst>
        </pc:picChg>
        <pc:picChg chg="add mod">
          <ac:chgData name="Tomas Karlsson" userId="212d3017-571c-40e9-a6d2-da3d0a2b49e0" providerId="ADAL" clId="{DE4B10AE-E2C8-4430-99A1-5BFE9CA253C9}" dt="2024-04-30T08:23:00.127" v="3001"/>
          <ac:picMkLst>
            <pc:docMk/>
            <pc:sldMk cId="2428230940" sldId="373"/>
            <ac:picMk id="13" creationId="{4C36F0FB-DB01-D0F0-E6E7-C5CF6B7987F0}"/>
          </ac:picMkLst>
        </pc:picChg>
        <pc:picChg chg="add del mod">
          <ac:chgData name="Tomas Karlsson" userId="212d3017-571c-40e9-a6d2-da3d0a2b49e0" providerId="ADAL" clId="{DE4B10AE-E2C8-4430-99A1-5BFE9CA253C9}" dt="2024-04-30T08:23:34.714" v="3011" actId="478"/>
          <ac:picMkLst>
            <pc:docMk/>
            <pc:sldMk cId="2428230940" sldId="373"/>
            <ac:picMk id="15" creationId="{183A15AF-751A-23D0-66E9-FF17CE13D825}"/>
          </ac:picMkLst>
        </pc:picChg>
        <pc:picChg chg="add mod">
          <ac:chgData name="Tomas Karlsson" userId="212d3017-571c-40e9-a6d2-da3d0a2b49e0" providerId="ADAL" clId="{DE4B10AE-E2C8-4430-99A1-5BFE9CA253C9}" dt="2024-04-30T08:23:48.704" v="3017" actId="14100"/>
          <ac:picMkLst>
            <pc:docMk/>
            <pc:sldMk cId="2428230940" sldId="373"/>
            <ac:picMk id="18" creationId="{AD53EB88-B573-19E3-32D0-D122326B2EC0}"/>
          </ac:picMkLst>
        </pc:picChg>
      </pc:sldChg>
      <pc:sldChg chg="addSp delSp modSp del mod ord">
        <pc:chgData name="Tomas Karlsson" userId="212d3017-571c-40e9-a6d2-da3d0a2b49e0" providerId="ADAL" clId="{DE4B10AE-E2C8-4430-99A1-5BFE9CA253C9}" dt="2024-04-30T08:17:56.668" v="2974" actId="47"/>
        <pc:sldMkLst>
          <pc:docMk/>
          <pc:sldMk cId="3524488721" sldId="622"/>
        </pc:sldMkLst>
        <pc:spChg chg="mod">
          <ac:chgData name="Tomas Karlsson" userId="212d3017-571c-40e9-a6d2-da3d0a2b49e0" providerId="ADAL" clId="{DE4B10AE-E2C8-4430-99A1-5BFE9CA253C9}" dt="2024-04-30T08:05:35.206" v="1512" actId="20577"/>
          <ac:spMkLst>
            <pc:docMk/>
            <pc:sldMk cId="3524488721" sldId="622"/>
            <ac:spMk id="2" creationId="{4FBDBB2E-1A18-9D41-82A7-70DE0BAFD91F}"/>
          </ac:spMkLst>
        </pc:spChg>
        <pc:spChg chg="add mod">
          <ac:chgData name="Tomas Karlsson" userId="212d3017-571c-40e9-a6d2-da3d0a2b49e0" providerId="ADAL" clId="{DE4B10AE-E2C8-4430-99A1-5BFE9CA253C9}" dt="2024-04-30T08:11:49.759" v="2362" actId="20577"/>
          <ac:spMkLst>
            <pc:docMk/>
            <pc:sldMk cId="3524488721" sldId="622"/>
            <ac:spMk id="3" creationId="{560B33D5-2CFF-0570-4C36-201219151B38}"/>
          </ac:spMkLst>
        </pc:spChg>
        <pc:spChg chg="mod">
          <ac:chgData name="Tomas Karlsson" userId="212d3017-571c-40e9-a6d2-da3d0a2b49e0" providerId="ADAL" clId="{DE4B10AE-E2C8-4430-99A1-5BFE9CA253C9}" dt="2024-04-30T08:11:33.343" v="2322" actId="1076"/>
          <ac:spMkLst>
            <pc:docMk/>
            <pc:sldMk cId="3524488721" sldId="622"/>
            <ac:spMk id="54" creationId="{43E0BF32-4464-4B17-BF2A-94EE075B91DD}"/>
          </ac:spMkLst>
        </pc:spChg>
        <pc:spChg chg="mod">
          <ac:chgData name="Tomas Karlsson" userId="212d3017-571c-40e9-a6d2-da3d0a2b49e0" providerId="ADAL" clId="{DE4B10AE-E2C8-4430-99A1-5BFE9CA253C9}" dt="2024-04-30T08:13:58.146" v="2702" actId="20577"/>
          <ac:spMkLst>
            <pc:docMk/>
            <pc:sldMk cId="3524488721" sldId="622"/>
            <ac:spMk id="55" creationId="{B478F977-A1CB-449D-8642-3F5CA577F0E3}"/>
          </ac:spMkLst>
        </pc:spChg>
        <pc:spChg chg="mod">
          <ac:chgData name="Tomas Karlsson" userId="212d3017-571c-40e9-a6d2-da3d0a2b49e0" providerId="ADAL" clId="{DE4B10AE-E2C8-4430-99A1-5BFE9CA253C9}" dt="2024-04-30T08:11:53.279" v="2368" actId="20577"/>
          <ac:spMkLst>
            <pc:docMk/>
            <pc:sldMk cId="3524488721" sldId="622"/>
            <ac:spMk id="56" creationId="{5CC83552-70F7-456E-8E4A-383B4BF78707}"/>
          </ac:spMkLst>
        </pc:spChg>
        <pc:spChg chg="mod">
          <ac:chgData name="Tomas Karlsson" userId="212d3017-571c-40e9-a6d2-da3d0a2b49e0" providerId="ADAL" clId="{DE4B10AE-E2C8-4430-99A1-5BFE9CA253C9}" dt="2024-04-30T08:11:33.343" v="2322" actId="1076"/>
          <ac:spMkLst>
            <pc:docMk/>
            <pc:sldMk cId="3524488721" sldId="622"/>
            <ac:spMk id="63" creationId="{26B6D01C-DE8C-5EFB-3494-E34445A28707}"/>
          </ac:spMkLst>
        </pc:spChg>
        <pc:spChg chg="mod">
          <ac:chgData name="Tomas Karlsson" userId="212d3017-571c-40e9-a6d2-da3d0a2b49e0" providerId="ADAL" clId="{DE4B10AE-E2C8-4430-99A1-5BFE9CA253C9}" dt="2024-04-30T08:11:33.343" v="2322" actId="1076"/>
          <ac:spMkLst>
            <pc:docMk/>
            <pc:sldMk cId="3524488721" sldId="622"/>
            <ac:spMk id="65" creationId="{952D035D-D702-043E-F61A-51AC998588FB}"/>
          </ac:spMkLst>
        </pc:spChg>
        <pc:spChg chg="del mod">
          <ac:chgData name="Tomas Karlsson" userId="212d3017-571c-40e9-a6d2-da3d0a2b49e0" providerId="ADAL" clId="{DE4B10AE-E2C8-4430-99A1-5BFE9CA253C9}" dt="2024-04-30T08:07:56.768" v="1872"/>
          <ac:spMkLst>
            <pc:docMk/>
            <pc:sldMk cId="3524488721" sldId="622"/>
            <ac:spMk id="76" creationId="{AAC022AE-A68E-9541-B1FE-12A13C7473C1}"/>
          </ac:spMkLst>
        </pc:spChg>
        <pc:spChg chg="mod">
          <ac:chgData name="Tomas Karlsson" userId="212d3017-571c-40e9-a6d2-da3d0a2b49e0" providerId="ADAL" clId="{DE4B10AE-E2C8-4430-99A1-5BFE9CA253C9}" dt="2024-04-30T08:13:27.281" v="2662" actId="14100"/>
          <ac:spMkLst>
            <pc:docMk/>
            <pc:sldMk cId="3524488721" sldId="622"/>
            <ac:spMk id="77" creationId="{2CD0C3E1-15AC-F846-9CC2-645E6747906A}"/>
          </ac:spMkLst>
        </pc:spChg>
        <pc:spChg chg="mod">
          <ac:chgData name="Tomas Karlsson" userId="212d3017-571c-40e9-a6d2-da3d0a2b49e0" providerId="ADAL" clId="{DE4B10AE-E2C8-4430-99A1-5BFE9CA253C9}" dt="2024-04-30T08:13:55.065" v="2701" actId="20577"/>
          <ac:spMkLst>
            <pc:docMk/>
            <pc:sldMk cId="3524488721" sldId="622"/>
            <ac:spMk id="83" creationId="{B1B9F7A1-B98B-9249-914C-28F82EB7212D}"/>
          </ac:spMkLst>
        </pc:spChg>
        <pc:spChg chg="mod">
          <ac:chgData name="Tomas Karlsson" userId="212d3017-571c-40e9-a6d2-da3d0a2b49e0" providerId="ADAL" clId="{DE4B10AE-E2C8-4430-99A1-5BFE9CA253C9}" dt="2024-04-30T08:15:26.625" v="2861" actId="113"/>
          <ac:spMkLst>
            <pc:docMk/>
            <pc:sldMk cId="3524488721" sldId="622"/>
            <ac:spMk id="84" creationId="{A4C271DE-BDB1-5840-9BC1-CAF42E23F0F9}"/>
          </ac:spMkLst>
        </pc:spChg>
        <pc:spChg chg="mod">
          <ac:chgData name="Tomas Karlsson" userId="212d3017-571c-40e9-a6d2-da3d0a2b49e0" providerId="ADAL" clId="{DE4B10AE-E2C8-4430-99A1-5BFE9CA253C9}" dt="2024-04-30T08:15:09.828" v="2859" actId="1076"/>
          <ac:spMkLst>
            <pc:docMk/>
            <pc:sldMk cId="3524488721" sldId="622"/>
            <ac:spMk id="90" creationId="{77975211-E149-4546-9DF4-78A2C7E049D5}"/>
          </ac:spMkLst>
        </pc:spChg>
        <pc:spChg chg="mod">
          <ac:chgData name="Tomas Karlsson" userId="212d3017-571c-40e9-a6d2-da3d0a2b49e0" providerId="ADAL" clId="{DE4B10AE-E2C8-4430-99A1-5BFE9CA253C9}" dt="2024-04-30T08:15:09.828" v="2859" actId="1076"/>
          <ac:spMkLst>
            <pc:docMk/>
            <pc:sldMk cId="3524488721" sldId="622"/>
            <ac:spMk id="91" creationId="{73DC0E0B-4C72-4947-8275-F0DE021C2CB0}"/>
          </ac:spMkLst>
        </pc:spChg>
        <pc:picChg chg="mod">
          <ac:chgData name="Tomas Karlsson" userId="212d3017-571c-40e9-a6d2-da3d0a2b49e0" providerId="ADAL" clId="{DE4B10AE-E2C8-4430-99A1-5BFE9CA253C9}" dt="2024-04-30T08:11:33.343" v="2322" actId="1076"/>
          <ac:picMkLst>
            <pc:docMk/>
            <pc:sldMk cId="3524488721" sldId="622"/>
            <ac:picMk id="64" creationId="{A9B6BFB2-F4CA-1711-44FB-F4530DF6880E}"/>
          </ac:picMkLst>
        </pc:picChg>
      </pc:sldChg>
      <pc:sldChg chg="addSp delSp modSp mod">
        <pc:chgData name="Tomas Karlsson" userId="212d3017-571c-40e9-a6d2-da3d0a2b49e0" providerId="ADAL" clId="{DE4B10AE-E2C8-4430-99A1-5BFE9CA253C9}" dt="2024-04-30T07:47:27.690" v="994" actId="20577"/>
        <pc:sldMkLst>
          <pc:docMk/>
          <pc:sldMk cId="584534537" sldId="2113417367"/>
        </pc:sldMkLst>
        <pc:spChg chg="mod">
          <ac:chgData name="Tomas Karlsson" userId="212d3017-571c-40e9-a6d2-da3d0a2b49e0" providerId="ADAL" clId="{DE4B10AE-E2C8-4430-99A1-5BFE9CA253C9}" dt="2024-04-30T07:47:27.690" v="994" actId="20577"/>
          <ac:spMkLst>
            <pc:docMk/>
            <pc:sldMk cId="584534537" sldId="2113417367"/>
            <ac:spMk id="4" creationId="{EA045F11-AA49-22E1-BA84-3D96D2EB6DDB}"/>
          </ac:spMkLst>
        </pc:spChg>
        <pc:spChg chg="add del mod">
          <ac:chgData name="Tomas Karlsson" userId="212d3017-571c-40e9-a6d2-da3d0a2b49e0" providerId="ADAL" clId="{DE4B10AE-E2C8-4430-99A1-5BFE9CA253C9}" dt="2024-04-30T06:07:49.476" v="195" actId="478"/>
          <ac:spMkLst>
            <pc:docMk/>
            <pc:sldMk cId="584534537" sldId="2113417367"/>
            <ac:spMk id="9" creationId="{4C76EE82-FD0F-3D6F-E781-FC4C5E9C067E}"/>
          </ac:spMkLst>
        </pc:spChg>
        <pc:spChg chg="add del mod">
          <ac:chgData name="Tomas Karlsson" userId="212d3017-571c-40e9-a6d2-da3d0a2b49e0" providerId="ADAL" clId="{DE4B10AE-E2C8-4430-99A1-5BFE9CA253C9}" dt="2024-04-30T06:07:48.198" v="192" actId="478"/>
          <ac:spMkLst>
            <pc:docMk/>
            <pc:sldMk cId="584534537" sldId="2113417367"/>
            <ac:spMk id="18" creationId="{F5370220-DAC1-07A6-0AC0-328F50D0594E}"/>
          </ac:spMkLst>
        </pc:spChg>
        <pc:spChg chg="add del mod">
          <ac:chgData name="Tomas Karlsson" userId="212d3017-571c-40e9-a6d2-da3d0a2b49e0" providerId="ADAL" clId="{DE4B10AE-E2C8-4430-99A1-5BFE9CA253C9}" dt="2024-04-30T06:07:46.778" v="189" actId="478"/>
          <ac:spMkLst>
            <pc:docMk/>
            <pc:sldMk cId="584534537" sldId="2113417367"/>
            <ac:spMk id="38" creationId="{12A6B62E-0C56-EB9C-0477-F4192F807E8E}"/>
          </ac:spMkLst>
        </pc:spChg>
        <pc:spChg chg="add del mod">
          <ac:chgData name="Tomas Karlsson" userId="212d3017-571c-40e9-a6d2-da3d0a2b49e0" providerId="ADAL" clId="{DE4B10AE-E2C8-4430-99A1-5BFE9CA253C9}" dt="2024-04-30T06:07:45.469" v="186" actId="478"/>
          <ac:spMkLst>
            <pc:docMk/>
            <pc:sldMk cId="584534537" sldId="2113417367"/>
            <ac:spMk id="42" creationId="{B567D533-21DA-9A5D-C7E3-948AC3984897}"/>
          </ac:spMkLst>
        </pc:spChg>
        <pc:picChg chg="add del">
          <ac:chgData name="Tomas Karlsson" userId="212d3017-571c-40e9-a6d2-da3d0a2b49e0" providerId="ADAL" clId="{DE4B10AE-E2C8-4430-99A1-5BFE9CA253C9}" dt="2024-04-30T06:07:49.476" v="195" actId="478"/>
          <ac:picMkLst>
            <pc:docMk/>
            <pc:sldMk cId="584534537" sldId="2113417367"/>
            <ac:picMk id="8" creationId="{30E47D18-2D9D-4A3B-8A9A-7326B829EA27}"/>
          </ac:picMkLst>
        </pc:picChg>
        <pc:picChg chg="add del mod">
          <ac:chgData name="Tomas Karlsson" userId="212d3017-571c-40e9-a6d2-da3d0a2b49e0" providerId="ADAL" clId="{DE4B10AE-E2C8-4430-99A1-5BFE9CA253C9}" dt="2024-04-30T06:07:48.846" v="194" actId="931"/>
          <ac:picMkLst>
            <pc:docMk/>
            <pc:sldMk cId="584534537" sldId="2113417367"/>
            <ac:picMk id="16" creationId="{FD869628-EBEB-E397-56B3-806F4DF092C8}"/>
          </ac:picMkLst>
        </pc:picChg>
        <pc:picChg chg="add del mod">
          <ac:chgData name="Tomas Karlsson" userId="212d3017-571c-40e9-a6d2-da3d0a2b49e0" providerId="ADAL" clId="{DE4B10AE-E2C8-4430-99A1-5BFE9CA253C9}" dt="2024-04-30T06:07:47.552" v="191" actId="931"/>
          <ac:picMkLst>
            <pc:docMk/>
            <pc:sldMk cId="584534537" sldId="2113417367"/>
            <ac:picMk id="20" creationId="{64684118-8C53-8462-83E8-A249D63A1F14}"/>
          </ac:picMkLst>
        </pc:picChg>
        <pc:picChg chg="add del mod">
          <ac:chgData name="Tomas Karlsson" userId="212d3017-571c-40e9-a6d2-da3d0a2b49e0" providerId="ADAL" clId="{DE4B10AE-E2C8-4430-99A1-5BFE9CA253C9}" dt="2024-04-30T06:07:46.207" v="188" actId="931"/>
          <ac:picMkLst>
            <pc:docMk/>
            <pc:sldMk cId="584534537" sldId="2113417367"/>
            <ac:picMk id="40" creationId="{3A721AA7-BD4A-964F-1D03-78EB73059AB2}"/>
          </ac:picMkLst>
        </pc:picChg>
      </pc:sldChg>
      <pc:sldChg chg="del">
        <pc:chgData name="Tomas Karlsson" userId="212d3017-571c-40e9-a6d2-da3d0a2b49e0" providerId="ADAL" clId="{DE4B10AE-E2C8-4430-99A1-5BFE9CA253C9}" dt="2024-04-30T08:24:11.427" v="3021" actId="47"/>
        <pc:sldMkLst>
          <pc:docMk/>
          <pc:sldMk cId="2851720192" sldId="2147376143"/>
        </pc:sldMkLst>
      </pc:sldChg>
      <pc:sldChg chg="addSp delSp modSp mod ord">
        <pc:chgData name="Tomas Karlsson" userId="212d3017-571c-40e9-a6d2-da3d0a2b49e0" providerId="ADAL" clId="{DE4B10AE-E2C8-4430-99A1-5BFE9CA253C9}" dt="2024-04-30T08:29:53.021" v="3251" actId="20577"/>
        <pc:sldMkLst>
          <pc:docMk/>
          <pc:sldMk cId="3939512174" sldId="2147471270"/>
        </pc:sldMkLst>
        <pc:spChg chg="mod">
          <ac:chgData name="Tomas Karlsson" userId="212d3017-571c-40e9-a6d2-da3d0a2b49e0" providerId="ADAL" clId="{DE4B10AE-E2C8-4430-99A1-5BFE9CA253C9}" dt="2024-04-30T06:18:27.580" v="983" actId="20577"/>
          <ac:spMkLst>
            <pc:docMk/>
            <pc:sldMk cId="3939512174" sldId="2147471270"/>
            <ac:spMk id="2" creationId="{C56E5E29-4FB0-82B8-19B7-8599B271D45D}"/>
          </ac:spMkLst>
        </pc:spChg>
        <pc:spChg chg="del">
          <ac:chgData name="Tomas Karlsson" userId="212d3017-571c-40e9-a6d2-da3d0a2b49e0" providerId="ADAL" clId="{DE4B10AE-E2C8-4430-99A1-5BFE9CA253C9}" dt="2024-04-30T06:09:13.853" v="263" actId="478"/>
          <ac:spMkLst>
            <pc:docMk/>
            <pc:sldMk cId="3939512174" sldId="2147471270"/>
            <ac:spMk id="3" creationId="{B1429C8A-A182-1A69-DA41-70F021F39511}"/>
          </ac:spMkLst>
        </pc:spChg>
        <pc:spChg chg="mod">
          <ac:chgData name="Tomas Karlsson" userId="212d3017-571c-40e9-a6d2-da3d0a2b49e0" providerId="ADAL" clId="{DE4B10AE-E2C8-4430-99A1-5BFE9CA253C9}" dt="2024-04-30T06:10:23.199" v="422" actId="20577"/>
          <ac:spMkLst>
            <pc:docMk/>
            <pc:sldMk cId="3939512174" sldId="2147471270"/>
            <ac:spMk id="4" creationId="{BD3EA5C9-4122-8806-4568-ED8B3E974E99}"/>
          </ac:spMkLst>
        </pc:spChg>
        <pc:spChg chg="mod">
          <ac:chgData name="Tomas Karlsson" userId="212d3017-571c-40e9-a6d2-da3d0a2b49e0" providerId="ADAL" clId="{DE4B10AE-E2C8-4430-99A1-5BFE9CA253C9}" dt="2024-04-30T06:09:24.191" v="264" actId="1076"/>
          <ac:spMkLst>
            <pc:docMk/>
            <pc:sldMk cId="3939512174" sldId="2147471270"/>
            <ac:spMk id="5" creationId="{35D1E059-10A0-2013-2005-AE2CF05B8001}"/>
          </ac:spMkLst>
        </pc:spChg>
        <pc:spChg chg="mod">
          <ac:chgData name="Tomas Karlsson" userId="212d3017-571c-40e9-a6d2-da3d0a2b49e0" providerId="ADAL" clId="{DE4B10AE-E2C8-4430-99A1-5BFE9CA253C9}" dt="2024-04-30T06:13:48.800" v="739" actId="20577"/>
          <ac:spMkLst>
            <pc:docMk/>
            <pc:sldMk cId="3939512174" sldId="2147471270"/>
            <ac:spMk id="6" creationId="{1C7B81AF-0B71-52B0-FC53-CFD48691D0D7}"/>
          </ac:spMkLst>
        </pc:spChg>
        <pc:spChg chg="add mod">
          <ac:chgData name="Tomas Karlsson" userId="212d3017-571c-40e9-a6d2-da3d0a2b49e0" providerId="ADAL" clId="{DE4B10AE-E2C8-4430-99A1-5BFE9CA253C9}" dt="2024-04-30T08:29:53.021" v="3251" actId="20577"/>
          <ac:spMkLst>
            <pc:docMk/>
            <pc:sldMk cId="3939512174" sldId="2147471270"/>
            <ac:spMk id="7" creationId="{B65BD671-DA6D-E626-0CB3-04EC22F6CB40}"/>
          </ac:spMkLst>
        </pc:spChg>
        <pc:spChg chg="mod">
          <ac:chgData name="Tomas Karlsson" userId="212d3017-571c-40e9-a6d2-da3d0a2b49e0" providerId="ADAL" clId="{DE4B10AE-E2C8-4430-99A1-5BFE9CA253C9}" dt="2024-04-30T06:13:09.596" v="725" actId="20577"/>
          <ac:spMkLst>
            <pc:docMk/>
            <pc:sldMk cId="3939512174" sldId="2147471270"/>
            <ac:spMk id="8" creationId="{4EAA3FBF-FBFD-0324-4EBA-C441FE4E49DC}"/>
          </ac:spMkLst>
        </pc:spChg>
        <pc:spChg chg="mod">
          <ac:chgData name="Tomas Karlsson" userId="212d3017-571c-40e9-a6d2-da3d0a2b49e0" providerId="ADAL" clId="{DE4B10AE-E2C8-4430-99A1-5BFE9CA253C9}" dt="2024-04-30T07:39:24.160" v="992" actId="20577"/>
          <ac:spMkLst>
            <pc:docMk/>
            <pc:sldMk cId="3939512174" sldId="2147471270"/>
            <ac:spMk id="9" creationId="{1EEBEB32-BF3A-B3F2-21EF-6564213FD513}"/>
          </ac:spMkLst>
        </pc:spChg>
        <pc:spChg chg="mod">
          <ac:chgData name="Tomas Karlsson" userId="212d3017-571c-40e9-a6d2-da3d0a2b49e0" providerId="ADAL" clId="{DE4B10AE-E2C8-4430-99A1-5BFE9CA253C9}" dt="2024-04-30T06:09:24.191" v="264" actId="1076"/>
          <ac:spMkLst>
            <pc:docMk/>
            <pc:sldMk cId="3939512174" sldId="2147471270"/>
            <ac:spMk id="11" creationId="{AB81B0D5-0EDF-DA97-7B1E-DF7CF8AB71EF}"/>
          </ac:spMkLst>
        </pc:spChg>
        <pc:spChg chg="mod">
          <ac:chgData name="Tomas Karlsson" userId="212d3017-571c-40e9-a6d2-da3d0a2b49e0" providerId="ADAL" clId="{DE4B10AE-E2C8-4430-99A1-5BFE9CA253C9}" dt="2024-04-30T06:09:24.191" v="264" actId="1076"/>
          <ac:spMkLst>
            <pc:docMk/>
            <pc:sldMk cId="3939512174" sldId="2147471270"/>
            <ac:spMk id="13" creationId="{B313A1DE-A199-A9A8-0F6E-1FD2D8586E2A}"/>
          </ac:spMkLst>
        </pc:spChg>
        <pc:spChg chg="mod">
          <ac:chgData name="Tomas Karlsson" userId="212d3017-571c-40e9-a6d2-da3d0a2b49e0" providerId="ADAL" clId="{DE4B10AE-E2C8-4430-99A1-5BFE9CA253C9}" dt="2024-04-30T06:09:24.191" v="264" actId="1076"/>
          <ac:spMkLst>
            <pc:docMk/>
            <pc:sldMk cId="3939512174" sldId="2147471270"/>
            <ac:spMk id="15" creationId="{8E44D0FA-6CFE-02F2-D9C3-4F2961E53850}"/>
          </ac:spMkLst>
        </pc:spChg>
        <pc:spChg chg="mod">
          <ac:chgData name="Tomas Karlsson" userId="212d3017-571c-40e9-a6d2-da3d0a2b49e0" providerId="ADAL" clId="{DE4B10AE-E2C8-4430-99A1-5BFE9CA253C9}" dt="2024-04-30T06:09:24.191" v="264" actId="1076"/>
          <ac:spMkLst>
            <pc:docMk/>
            <pc:sldMk cId="3939512174" sldId="2147471270"/>
            <ac:spMk id="16" creationId="{FF278064-B49B-D5F4-F3E4-3151FF4E7712}"/>
          </ac:spMkLst>
        </pc:spChg>
        <pc:spChg chg="mod">
          <ac:chgData name="Tomas Karlsson" userId="212d3017-571c-40e9-a6d2-da3d0a2b49e0" providerId="ADAL" clId="{DE4B10AE-E2C8-4430-99A1-5BFE9CA253C9}" dt="2024-04-30T06:09:24.191" v="264" actId="1076"/>
          <ac:spMkLst>
            <pc:docMk/>
            <pc:sldMk cId="3939512174" sldId="2147471270"/>
            <ac:spMk id="25" creationId="{AF5695FF-73EA-1937-6CB9-76921227A0B7}"/>
          </ac:spMkLst>
        </pc:spChg>
        <pc:grpChg chg="mod">
          <ac:chgData name="Tomas Karlsson" userId="212d3017-571c-40e9-a6d2-da3d0a2b49e0" providerId="ADAL" clId="{DE4B10AE-E2C8-4430-99A1-5BFE9CA253C9}" dt="2024-04-30T06:09:24.191" v="264" actId="1076"/>
          <ac:grpSpMkLst>
            <pc:docMk/>
            <pc:sldMk cId="3939512174" sldId="2147471270"/>
            <ac:grpSpMk id="18" creationId="{AE4D417B-F090-B6B0-D617-4B4170880D73}"/>
          </ac:grpSpMkLst>
        </pc:grpChg>
        <pc:picChg chg="del">
          <ac:chgData name="Tomas Karlsson" userId="212d3017-571c-40e9-a6d2-da3d0a2b49e0" providerId="ADAL" clId="{DE4B10AE-E2C8-4430-99A1-5BFE9CA253C9}" dt="2024-04-30T06:09:11.636" v="262" actId="478"/>
          <ac:picMkLst>
            <pc:docMk/>
            <pc:sldMk cId="3939512174" sldId="2147471270"/>
            <ac:picMk id="10" creationId="{9D1EF95D-550A-70D7-1A5E-3CA8D094EAA9}"/>
          </ac:picMkLst>
        </pc:picChg>
      </pc:sldChg>
      <pc:sldChg chg="addSp modSp del mod">
        <pc:chgData name="Tomas Karlsson" userId="212d3017-571c-40e9-a6d2-da3d0a2b49e0" providerId="ADAL" clId="{DE4B10AE-E2C8-4430-99A1-5BFE9CA253C9}" dt="2024-04-30T08:25:03.313" v="3050" actId="47"/>
        <pc:sldMkLst>
          <pc:docMk/>
          <pc:sldMk cId="1704387523" sldId="2147471282"/>
        </pc:sldMkLst>
        <pc:picChg chg="add mod">
          <ac:chgData name="Tomas Karlsson" userId="212d3017-571c-40e9-a6d2-da3d0a2b49e0" providerId="ADAL" clId="{DE4B10AE-E2C8-4430-99A1-5BFE9CA253C9}" dt="2024-04-30T08:24:47.142" v="3045" actId="962"/>
          <ac:picMkLst>
            <pc:docMk/>
            <pc:sldMk cId="1704387523" sldId="2147471282"/>
            <ac:picMk id="8" creationId="{D1A1CA78-DDF1-D453-4436-3E8A538C1192}"/>
          </ac:picMkLst>
        </pc:picChg>
      </pc:sldChg>
      <pc:sldChg chg="addSp delSp modSp del mod">
        <pc:chgData name="Tomas Karlsson" userId="212d3017-571c-40e9-a6d2-da3d0a2b49e0" providerId="ADAL" clId="{DE4B10AE-E2C8-4430-99A1-5BFE9CA253C9}" dt="2024-04-30T06:15:20.506" v="783" actId="47"/>
        <pc:sldMkLst>
          <pc:docMk/>
          <pc:sldMk cId="1935377341" sldId="2147471283"/>
        </pc:sldMkLst>
        <pc:spChg chg="mod">
          <ac:chgData name="Tomas Karlsson" userId="212d3017-571c-40e9-a6d2-da3d0a2b49e0" providerId="ADAL" clId="{DE4B10AE-E2C8-4430-99A1-5BFE9CA253C9}" dt="2024-04-30T06:10:39.544" v="456" actId="20577"/>
          <ac:spMkLst>
            <pc:docMk/>
            <pc:sldMk cId="1935377341" sldId="2147471283"/>
            <ac:spMk id="2" creationId="{390EA9B2-1011-228E-E4BA-2144CA5E12C7}"/>
          </ac:spMkLst>
        </pc:spChg>
        <pc:spChg chg="del mod">
          <ac:chgData name="Tomas Karlsson" userId="212d3017-571c-40e9-a6d2-da3d0a2b49e0" providerId="ADAL" clId="{DE4B10AE-E2C8-4430-99A1-5BFE9CA253C9}" dt="2024-04-30T06:10:42.532" v="457" actId="478"/>
          <ac:spMkLst>
            <pc:docMk/>
            <pc:sldMk cId="1935377341" sldId="2147471283"/>
            <ac:spMk id="3" creationId="{C8C27315-6254-7543-D793-61F05119D2F3}"/>
          </ac:spMkLst>
        </pc:spChg>
        <pc:spChg chg="add del mod">
          <ac:chgData name="Tomas Karlsson" userId="212d3017-571c-40e9-a6d2-da3d0a2b49e0" providerId="ADAL" clId="{DE4B10AE-E2C8-4430-99A1-5BFE9CA253C9}" dt="2024-04-30T06:04:46.637" v="41" actId="931"/>
          <ac:spMkLst>
            <pc:docMk/>
            <pc:sldMk cId="1935377341" sldId="2147471283"/>
            <ac:spMk id="5" creationId="{25A577D8-C808-0FAA-34E2-646FDC95BE66}"/>
          </ac:spMkLst>
        </pc:spChg>
        <pc:spChg chg="mod">
          <ac:chgData name="Tomas Karlsson" userId="212d3017-571c-40e9-a6d2-da3d0a2b49e0" providerId="ADAL" clId="{DE4B10AE-E2C8-4430-99A1-5BFE9CA253C9}" dt="2024-04-30T06:10:47.781" v="459" actId="1076"/>
          <ac:spMkLst>
            <pc:docMk/>
            <pc:sldMk cId="1935377341" sldId="2147471283"/>
            <ac:spMk id="9" creationId="{A89516A9-F249-C310-2339-C347DD2AF04A}"/>
          </ac:spMkLst>
        </pc:spChg>
        <pc:spChg chg="add del mod">
          <ac:chgData name="Tomas Karlsson" userId="212d3017-571c-40e9-a6d2-da3d0a2b49e0" providerId="ADAL" clId="{DE4B10AE-E2C8-4430-99A1-5BFE9CA253C9}" dt="2024-04-30T06:10:44.635" v="458" actId="478"/>
          <ac:spMkLst>
            <pc:docMk/>
            <pc:sldMk cId="1935377341" sldId="2147471283"/>
            <ac:spMk id="10" creationId="{984B264A-6933-4DC3-FE9F-DF47F4D457BD}"/>
          </ac:spMkLst>
        </pc:spChg>
        <pc:picChg chg="add mod">
          <ac:chgData name="Tomas Karlsson" userId="212d3017-571c-40e9-a6d2-da3d0a2b49e0" providerId="ADAL" clId="{DE4B10AE-E2C8-4430-99A1-5BFE9CA253C9}" dt="2024-04-30T06:04:51.232" v="42" actId="27614"/>
          <ac:picMkLst>
            <pc:docMk/>
            <pc:sldMk cId="1935377341" sldId="2147471283"/>
            <ac:picMk id="7" creationId="{A219B64F-8425-D1CB-0D44-EB7E7217D10F}"/>
          </ac:picMkLst>
        </pc:picChg>
        <pc:picChg chg="del">
          <ac:chgData name="Tomas Karlsson" userId="212d3017-571c-40e9-a6d2-da3d0a2b49e0" providerId="ADAL" clId="{DE4B10AE-E2C8-4430-99A1-5BFE9CA253C9}" dt="2024-04-30T06:04:28.869" v="40" actId="478"/>
          <ac:picMkLst>
            <pc:docMk/>
            <pc:sldMk cId="1935377341" sldId="2147471283"/>
            <ac:picMk id="15" creationId="{91ADD538-9399-6755-E5E3-881A7B909C50}"/>
          </ac:picMkLst>
        </pc:picChg>
      </pc:sldChg>
      <pc:sldChg chg="del">
        <pc:chgData name="Tomas Karlsson" userId="212d3017-571c-40e9-a6d2-da3d0a2b49e0" providerId="ADAL" clId="{DE4B10AE-E2C8-4430-99A1-5BFE9CA253C9}" dt="2024-04-30T06:16:13.110" v="821" actId="47"/>
        <pc:sldMkLst>
          <pc:docMk/>
          <pc:sldMk cId="151634359" sldId="2147471284"/>
        </pc:sldMkLst>
      </pc:sldChg>
      <pc:sldChg chg="del">
        <pc:chgData name="Tomas Karlsson" userId="212d3017-571c-40e9-a6d2-da3d0a2b49e0" providerId="ADAL" clId="{DE4B10AE-E2C8-4430-99A1-5BFE9CA253C9}" dt="2024-04-30T08:20:56.011" v="2979" actId="47"/>
        <pc:sldMkLst>
          <pc:docMk/>
          <pc:sldMk cId="2342894387" sldId="2147471285"/>
        </pc:sldMkLst>
      </pc:sldChg>
      <pc:sldChg chg="del">
        <pc:chgData name="Tomas Karlsson" userId="212d3017-571c-40e9-a6d2-da3d0a2b49e0" providerId="ADAL" clId="{DE4B10AE-E2C8-4430-99A1-5BFE9CA253C9}" dt="2024-04-30T07:42:55.717" v="993" actId="47"/>
        <pc:sldMkLst>
          <pc:docMk/>
          <pc:sldMk cId="1073610668" sldId="2147471286"/>
        </pc:sldMkLst>
      </pc:sldChg>
      <pc:sldChg chg="addSp delSp modSp new mod">
        <pc:chgData name="Tomas Karlsson" userId="212d3017-571c-40e9-a6d2-da3d0a2b49e0" providerId="ADAL" clId="{DE4B10AE-E2C8-4430-99A1-5BFE9CA253C9}" dt="2024-04-30T08:29:04.347" v="3228" actId="20577"/>
        <pc:sldMkLst>
          <pc:docMk/>
          <pc:sldMk cId="3815267214" sldId="2147471287"/>
        </pc:sldMkLst>
        <pc:spChg chg="mod">
          <ac:chgData name="Tomas Karlsson" userId="212d3017-571c-40e9-a6d2-da3d0a2b49e0" providerId="ADAL" clId="{DE4B10AE-E2C8-4430-99A1-5BFE9CA253C9}" dt="2024-04-30T06:14:42.977" v="776"/>
          <ac:spMkLst>
            <pc:docMk/>
            <pc:sldMk cId="3815267214" sldId="2147471287"/>
            <ac:spMk id="2" creationId="{22A8BD22-9242-47A6-F931-D7F679E3A24C}"/>
          </ac:spMkLst>
        </pc:spChg>
        <pc:spChg chg="del">
          <ac:chgData name="Tomas Karlsson" userId="212d3017-571c-40e9-a6d2-da3d0a2b49e0" providerId="ADAL" clId="{DE4B10AE-E2C8-4430-99A1-5BFE9CA253C9}" dt="2024-04-30T06:14:45.857" v="777" actId="478"/>
          <ac:spMkLst>
            <pc:docMk/>
            <pc:sldMk cId="3815267214" sldId="2147471287"/>
            <ac:spMk id="3" creationId="{7E197CDB-545D-450C-B8F7-6261A3B7B9B0}"/>
          </ac:spMkLst>
        </pc:spChg>
        <pc:spChg chg="mod">
          <ac:chgData name="Tomas Karlsson" userId="212d3017-571c-40e9-a6d2-da3d0a2b49e0" providerId="ADAL" clId="{DE4B10AE-E2C8-4430-99A1-5BFE9CA253C9}" dt="2024-04-30T08:29:04.347" v="3228" actId="20577"/>
          <ac:spMkLst>
            <pc:docMk/>
            <pc:sldMk cId="3815267214" sldId="2147471287"/>
            <ac:spMk id="4" creationId="{28E6C7F7-3E3E-6FD4-758B-7BBBB3CD1C04}"/>
          </ac:spMkLst>
        </pc:spChg>
        <pc:spChg chg="del">
          <ac:chgData name="Tomas Karlsson" userId="212d3017-571c-40e9-a6d2-da3d0a2b49e0" providerId="ADAL" clId="{DE4B10AE-E2C8-4430-99A1-5BFE9CA253C9}" dt="2024-04-30T06:15:08.627" v="779" actId="931"/>
          <ac:spMkLst>
            <pc:docMk/>
            <pc:sldMk cId="3815267214" sldId="2147471287"/>
            <ac:spMk id="5" creationId="{9C8D0339-CCC2-B4F7-4394-F0420F2C8B33}"/>
          </ac:spMkLst>
        </pc:spChg>
        <pc:spChg chg="del">
          <ac:chgData name="Tomas Karlsson" userId="212d3017-571c-40e9-a6d2-da3d0a2b49e0" providerId="ADAL" clId="{DE4B10AE-E2C8-4430-99A1-5BFE9CA253C9}" dt="2024-04-30T06:15:18.060" v="782" actId="478"/>
          <ac:spMkLst>
            <pc:docMk/>
            <pc:sldMk cId="3815267214" sldId="2147471287"/>
            <ac:spMk id="6" creationId="{317FA5D5-8F60-8B2B-8CF4-07FAEC8614CD}"/>
          </ac:spMkLst>
        </pc:spChg>
        <pc:picChg chg="add mod">
          <ac:chgData name="Tomas Karlsson" userId="212d3017-571c-40e9-a6d2-da3d0a2b49e0" providerId="ADAL" clId="{DE4B10AE-E2C8-4430-99A1-5BFE9CA253C9}" dt="2024-04-30T06:15:13.381" v="781" actId="962"/>
          <ac:picMkLst>
            <pc:docMk/>
            <pc:sldMk cId="3815267214" sldId="2147471287"/>
            <ac:picMk id="8" creationId="{08A2465E-CD98-A2FE-45AF-0ADB99785F1D}"/>
          </ac:picMkLst>
        </pc:picChg>
      </pc:sldChg>
      <pc:sldChg chg="addSp delSp modSp new mod">
        <pc:chgData name="Tomas Karlsson" userId="212d3017-571c-40e9-a6d2-da3d0a2b49e0" providerId="ADAL" clId="{DE4B10AE-E2C8-4430-99A1-5BFE9CA253C9}" dt="2024-04-30T08:40:45.168" v="3284" actId="207"/>
        <pc:sldMkLst>
          <pc:docMk/>
          <pc:sldMk cId="698775591" sldId="2147471288"/>
        </pc:sldMkLst>
        <pc:spChg chg="mod">
          <ac:chgData name="Tomas Karlsson" userId="212d3017-571c-40e9-a6d2-da3d0a2b49e0" providerId="ADAL" clId="{DE4B10AE-E2C8-4430-99A1-5BFE9CA253C9}" dt="2024-04-30T06:15:48.711" v="816" actId="20577"/>
          <ac:spMkLst>
            <pc:docMk/>
            <pc:sldMk cId="698775591" sldId="2147471288"/>
            <ac:spMk id="2" creationId="{0136F176-15DC-DD94-565E-6C18BBFB60FE}"/>
          </ac:spMkLst>
        </pc:spChg>
        <pc:spChg chg="del">
          <ac:chgData name="Tomas Karlsson" userId="212d3017-571c-40e9-a6d2-da3d0a2b49e0" providerId="ADAL" clId="{DE4B10AE-E2C8-4430-99A1-5BFE9CA253C9}" dt="2024-04-30T06:15:50.963" v="817" actId="478"/>
          <ac:spMkLst>
            <pc:docMk/>
            <pc:sldMk cId="698775591" sldId="2147471288"/>
            <ac:spMk id="3" creationId="{F6B58B07-F43C-6C53-077A-FB45FCF219B5}"/>
          </ac:spMkLst>
        </pc:spChg>
        <pc:spChg chg="mod">
          <ac:chgData name="Tomas Karlsson" userId="212d3017-571c-40e9-a6d2-da3d0a2b49e0" providerId="ADAL" clId="{DE4B10AE-E2C8-4430-99A1-5BFE9CA253C9}" dt="2024-04-30T08:40:45.168" v="3284" actId="207"/>
          <ac:spMkLst>
            <pc:docMk/>
            <pc:sldMk cId="698775591" sldId="2147471288"/>
            <ac:spMk id="4" creationId="{B97D4459-FF11-FB3A-B53E-8D9F58DC0A7A}"/>
          </ac:spMkLst>
        </pc:spChg>
        <pc:spChg chg="del">
          <ac:chgData name="Tomas Karlsson" userId="212d3017-571c-40e9-a6d2-da3d0a2b49e0" providerId="ADAL" clId="{DE4B10AE-E2C8-4430-99A1-5BFE9CA253C9}" dt="2024-04-30T06:16:38.123" v="822" actId="931"/>
          <ac:spMkLst>
            <pc:docMk/>
            <pc:sldMk cId="698775591" sldId="2147471288"/>
            <ac:spMk id="5" creationId="{CA1DBFF5-A5FF-33F7-7D0F-65B07CF78F95}"/>
          </ac:spMkLst>
        </pc:spChg>
        <pc:spChg chg="del">
          <ac:chgData name="Tomas Karlsson" userId="212d3017-571c-40e9-a6d2-da3d0a2b49e0" providerId="ADAL" clId="{DE4B10AE-E2C8-4430-99A1-5BFE9CA253C9}" dt="2024-04-30T06:16:43.140" v="825" actId="478"/>
          <ac:spMkLst>
            <pc:docMk/>
            <pc:sldMk cId="698775591" sldId="2147471288"/>
            <ac:spMk id="6" creationId="{1CF1B279-F962-9735-76DD-A32E9DC3AA09}"/>
          </ac:spMkLst>
        </pc:spChg>
        <pc:picChg chg="add mod">
          <ac:chgData name="Tomas Karlsson" userId="212d3017-571c-40e9-a6d2-da3d0a2b49e0" providerId="ADAL" clId="{DE4B10AE-E2C8-4430-99A1-5BFE9CA253C9}" dt="2024-04-30T07:58:52.203" v="1274" actId="1076"/>
          <ac:picMkLst>
            <pc:docMk/>
            <pc:sldMk cId="698775591" sldId="2147471288"/>
            <ac:picMk id="7" creationId="{3272818B-F187-7463-E6E3-729F9D8B12E7}"/>
          </ac:picMkLst>
        </pc:picChg>
        <pc:picChg chg="add mod">
          <ac:chgData name="Tomas Karlsson" userId="212d3017-571c-40e9-a6d2-da3d0a2b49e0" providerId="ADAL" clId="{DE4B10AE-E2C8-4430-99A1-5BFE9CA253C9}" dt="2024-04-30T06:16:39.919" v="824" actId="962"/>
          <ac:picMkLst>
            <pc:docMk/>
            <pc:sldMk cId="698775591" sldId="2147471288"/>
            <ac:picMk id="9" creationId="{82A174F4-6FDD-6076-22BD-203E12498FDE}"/>
          </ac:picMkLst>
        </pc:picChg>
      </pc:sldChg>
      <pc:sldChg chg="addSp delSp modSp new del mod">
        <pc:chgData name="Tomas Karlsson" userId="212d3017-571c-40e9-a6d2-da3d0a2b49e0" providerId="ADAL" clId="{DE4B10AE-E2C8-4430-99A1-5BFE9CA253C9}" dt="2024-04-30T08:25:04.404" v="3051" actId="47"/>
        <pc:sldMkLst>
          <pc:docMk/>
          <pc:sldMk cId="382192580" sldId="2147471289"/>
        </pc:sldMkLst>
        <pc:spChg chg="del">
          <ac:chgData name="Tomas Karlsson" userId="212d3017-571c-40e9-a6d2-da3d0a2b49e0" providerId="ADAL" clId="{DE4B10AE-E2C8-4430-99A1-5BFE9CA253C9}" dt="2024-04-30T08:24:41.975" v="3040"/>
          <ac:spMkLst>
            <pc:docMk/>
            <pc:sldMk cId="382192580" sldId="2147471289"/>
            <ac:spMk id="3" creationId="{A51F8A88-AA3B-F365-E72A-FB81F246EB59}"/>
          </ac:spMkLst>
        </pc:spChg>
        <pc:picChg chg="add mod">
          <ac:chgData name="Tomas Karlsson" userId="212d3017-571c-40e9-a6d2-da3d0a2b49e0" providerId="ADAL" clId="{DE4B10AE-E2C8-4430-99A1-5BFE9CA253C9}" dt="2024-04-30T08:24:42.779" v="3042" actId="962"/>
          <ac:picMkLst>
            <pc:docMk/>
            <pc:sldMk cId="382192580" sldId="2147471289"/>
            <ac:picMk id="6" creationId="{81A679FA-5EFF-5F0D-F2F7-D04C1705D4BB}"/>
          </ac:picMkLst>
        </pc:picChg>
      </pc:sldChg>
      <pc:sldChg chg="addSp delSp modSp new mod">
        <pc:chgData name="Tomas Karlsson" userId="212d3017-571c-40e9-a6d2-da3d0a2b49e0" providerId="ADAL" clId="{DE4B10AE-E2C8-4430-99A1-5BFE9CA253C9}" dt="2024-04-30T09:07:31.150" v="3668" actId="20577"/>
        <pc:sldMkLst>
          <pc:docMk/>
          <pc:sldMk cId="1827446879" sldId="2147471290"/>
        </pc:sldMkLst>
        <pc:spChg chg="mod">
          <ac:chgData name="Tomas Karlsson" userId="212d3017-571c-40e9-a6d2-da3d0a2b49e0" providerId="ADAL" clId="{DE4B10AE-E2C8-4430-99A1-5BFE9CA253C9}" dt="2024-04-30T08:41:09.040" v="3285" actId="207"/>
          <ac:spMkLst>
            <pc:docMk/>
            <pc:sldMk cId="1827446879" sldId="2147471290"/>
            <ac:spMk id="2" creationId="{F7FE5248-F04B-B889-1F25-22EF29EB52B7}"/>
          </ac:spMkLst>
        </pc:spChg>
        <pc:spChg chg="del">
          <ac:chgData name="Tomas Karlsson" userId="212d3017-571c-40e9-a6d2-da3d0a2b49e0" providerId="ADAL" clId="{DE4B10AE-E2C8-4430-99A1-5BFE9CA253C9}" dt="2024-04-30T08:16:12.288" v="2926" actId="478"/>
          <ac:spMkLst>
            <pc:docMk/>
            <pc:sldMk cId="1827446879" sldId="2147471290"/>
            <ac:spMk id="3" creationId="{176A7175-DC00-B1EC-55C6-53A66EF669D8}"/>
          </ac:spMkLst>
        </pc:spChg>
        <pc:spChg chg="mod">
          <ac:chgData name="Tomas Karlsson" userId="212d3017-571c-40e9-a6d2-da3d0a2b49e0" providerId="ADAL" clId="{DE4B10AE-E2C8-4430-99A1-5BFE9CA253C9}" dt="2024-04-30T08:16:03.298" v="2924" actId="2711"/>
          <ac:spMkLst>
            <pc:docMk/>
            <pc:sldMk cId="1827446879" sldId="2147471290"/>
            <ac:spMk id="4" creationId="{54DC0D8A-8B47-ED22-A3EA-9A8EC96BE739}"/>
          </ac:spMkLst>
        </pc:spChg>
        <pc:spChg chg="add mod">
          <ac:chgData name="Tomas Karlsson" userId="212d3017-571c-40e9-a6d2-da3d0a2b49e0" providerId="ADAL" clId="{DE4B10AE-E2C8-4430-99A1-5BFE9CA253C9}" dt="2024-04-30T08:16:34.143" v="2930" actId="1076"/>
          <ac:spMkLst>
            <pc:docMk/>
            <pc:sldMk cId="1827446879" sldId="2147471290"/>
            <ac:spMk id="5" creationId="{83E46402-41E9-E89C-ED29-CE68941F79B0}"/>
          </ac:spMkLst>
        </pc:spChg>
        <pc:spChg chg="add mod">
          <ac:chgData name="Tomas Karlsson" userId="212d3017-571c-40e9-a6d2-da3d0a2b49e0" providerId="ADAL" clId="{DE4B10AE-E2C8-4430-99A1-5BFE9CA253C9}" dt="2024-04-30T08:16:34.143" v="2930" actId="1076"/>
          <ac:spMkLst>
            <pc:docMk/>
            <pc:sldMk cId="1827446879" sldId="2147471290"/>
            <ac:spMk id="6" creationId="{249C014D-0DBD-0BD5-349E-8DB43BB5D9F3}"/>
          </ac:spMkLst>
        </pc:spChg>
        <pc:spChg chg="add mod">
          <ac:chgData name="Tomas Karlsson" userId="212d3017-571c-40e9-a6d2-da3d0a2b49e0" providerId="ADAL" clId="{DE4B10AE-E2C8-4430-99A1-5BFE9CA253C9}" dt="2024-04-30T08:17:22.002" v="2971" actId="6549"/>
          <ac:spMkLst>
            <pc:docMk/>
            <pc:sldMk cId="1827446879" sldId="2147471290"/>
            <ac:spMk id="7" creationId="{E2CA5151-AF71-D08B-5AB0-3D2B0B269BA1}"/>
          </ac:spMkLst>
        </pc:spChg>
        <pc:spChg chg="add mod">
          <ac:chgData name="Tomas Karlsson" userId="212d3017-571c-40e9-a6d2-da3d0a2b49e0" providerId="ADAL" clId="{DE4B10AE-E2C8-4430-99A1-5BFE9CA253C9}" dt="2024-04-30T09:07:31.150" v="3668" actId="20577"/>
          <ac:spMkLst>
            <pc:docMk/>
            <pc:sldMk cId="1827446879" sldId="2147471290"/>
            <ac:spMk id="8" creationId="{4C949D1F-9A8E-EA8A-DFF4-C37774F54F16}"/>
          </ac:spMkLst>
        </pc:spChg>
        <pc:spChg chg="add mod">
          <ac:chgData name="Tomas Karlsson" userId="212d3017-571c-40e9-a6d2-da3d0a2b49e0" providerId="ADAL" clId="{DE4B10AE-E2C8-4430-99A1-5BFE9CA253C9}" dt="2024-04-30T08:16:34.143" v="2930" actId="1076"/>
          <ac:spMkLst>
            <pc:docMk/>
            <pc:sldMk cId="1827446879" sldId="2147471290"/>
            <ac:spMk id="9" creationId="{B4EE48A9-5B47-C162-EF50-C4E91616DA1F}"/>
          </ac:spMkLst>
        </pc:spChg>
        <pc:spChg chg="add mod">
          <ac:chgData name="Tomas Karlsson" userId="212d3017-571c-40e9-a6d2-da3d0a2b49e0" providerId="ADAL" clId="{DE4B10AE-E2C8-4430-99A1-5BFE9CA253C9}" dt="2024-04-30T08:16:34.143" v="2930" actId="1076"/>
          <ac:spMkLst>
            <pc:docMk/>
            <pc:sldMk cId="1827446879" sldId="2147471290"/>
            <ac:spMk id="10" creationId="{CE06BD09-9C5E-BDF5-F8F4-9CA647691FF8}"/>
          </ac:spMkLst>
        </pc:spChg>
        <pc:spChg chg="add mod">
          <ac:chgData name="Tomas Karlsson" userId="212d3017-571c-40e9-a6d2-da3d0a2b49e0" providerId="ADAL" clId="{DE4B10AE-E2C8-4430-99A1-5BFE9CA253C9}" dt="2024-04-30T08:16:34.143" v="2930" actId="1076"/>
          <ac:spMkLst>
            <pc:docMk/>
            <pc:sldMk cId="1827446879" sldId="2147471290"/>
            <ac:spMk id="11" creationId="{5EC9FFD6-B1AC-C8BC-58DB-1C4887D21D21}"/>
          </ac:spMkLst>
        </pc:spChg>
        <pc:spChg chg="add mod">
          <ac:chgData name="Tomas Karlsson" userId="212d3017-571c-40e9-a6d2-da3d0a2b49e0" providerId="ADAL" clId="{DE4B10AE-E2C8-4430-99A1-5BFE9CA253C9}" dt="2024-04-30T08:59:00.686" v="3295" actId="1076"/>
          <ac:spMkLst>
            <pc:docMk/>
            <pc:sldMk cId="1827446879" sldId="2147471290"/>
            <ac:spMk id="12" creationId="{340F32B6-C163-F2A1-AF2B-4678327334B9}"/>
          </ac:spMkLst>
        </pc:spChg>
        <pc:spChg chg="add del mod">
          <ac:chgData name="Tomas Karlsson" userId="212d3017-571c-40e9-a6d2-da3d0a2b49e0" providerId="ADAL" clId="{DE4B10AE-E2C8-4430-99A1-5BFE9CA253C9}" dt="2024-04-30T08:59:50.202" v="3302" actId="478"/>
          <ac:spMkLst>
            <pc:docMk/>
            <pc:sldMk cId="1827446879" sldId="2147471290"/>
            <ac:spMk id="14" creationId="{71DFA2C0-D44D-FE60-BA03-B08FEB9D757A}"/>
          </ac:spMkLst>
        </pc:spChg>
        <pc:spChg chg="add mod">
          <ac:chgData name="Tomas Karlsson" userId="212d3017-571c-40e9-a6d2-da3d0a2b49e0" providerId="ADAL" clId="{DE4B10AE-E2C8-4430-99A1-5BFE9CA253C9}" dt="2024-04-30T08:16:34.143" v="2930" actId="1076"/>
          <ac:spMkLst>
            <pc:docMk/>
            <pc:sldMk cId="1827446879" sldId="2147471290"/>
            <ac:spMk id="15" creationId="{382D212F-1EEE-5D21-514D-6410E1C68547}"/>
          </ac:spMkLst>
        </pc:spChg>
        <pc:spChg chg="add mod">
          <ac:chgData name="Tomas Karlsson" userId="212d3017-571c-40e9-a6d2-da3d0a2b49e0" providerId="ADAL" clId="{DE4B10AE-E2C8-4430-99A1-5BFE9CA253C9}" dt="2024-04-30T08:41:12.309" v="3286" actId="207"/>
          <ac:spMkLst>
            <pc:docMk/>
            <pc:sldMk cId="1827446879" sldId="2147471290"/>
            <ac:spMk id="16" creationId="{962C69A0-CD56-D420-1032-D03E8150062D}"/>
          </ac:spMkLst>
        </pc:spChg>
        <pc:spChg chg="mod">
          <ac:chgData name="Tomas Karlsson" userId="212d3017-571c-40e9-a6d2-da3d0a2b49e0" providerId="ADAL" clId="{DE4B10AE-E2C8-4430-99A1-5BFE9CA253C9}" dt="2024-04-30T08:58:38.835" v="3291" actId="207"/>
          <ac:spMkLst>
            <pc:docMk/>
            <pc:sldMk cId="1827446879" sldId="2147471290"/>
            <ac:spMk id="17" creationId="{A7DA0784-8BC5-8E92-AE9C-A136CC291945}"/>
          </ac:spMkLst>
        </pc:spChg>
        <pc:spChg chg="mod">
          <ac:chgData name="Tomas Karlsson" userId="212d3017-571c-40e9-a6d2-da3d0a2b49e0" providerId="ADAL" clId="{DE4B10AE-E2C8-4430-99A1-5BFE9CA253C9}" dt="2024-04-30T08:58:38.835" v="3291" actId="207"/>
          <ac:spMkLst>
            <pc:docMk/>
            <pc:sldMk cId="1827446879" sldId="2147471290"/>
            <ac:spMk id="18" creationId="{095F6138-6C47-A1FA-A0C6-1799B7DB21A0}"/>
          </ac:spMkLst>
        </pc:spChg>
        <pc:spChg chg="mod">
          <ac:chgData name="Tomas Karlsson" userId="212d3017-571c-40e9-a6d2-da3d0a2b49e0" providerId="ADAL" clId="{DE4B10AE-E2C8-4430-99A1-5BFE9CA253C9}" dt="2024-04-30T08:58:38.835" v="3291" actId="207"/>
          <ac:spMkLst>
            <pc:docMk/>
            <pc:sldMk cId="1827446879" sldId="2147471290"/>
            <ac:spMk id="19" creationId="{0BC74C5B-5E8B-A6A2-2C66-A9D392707255}"/>
          </ac:spMkLst>
        </pc:spChg>
        <pc:spChg chg="mod">
          <ac:chgData name="Tomas Karlsson" userId="212d3017-571c-40e9-a6d2-da3d0a2b49e0" providerId="ADAL" clId="{DE4B10AE-E2C8-4430-99A1-5BFE9CA253C9}" dt="2024-04-30T08:59:45.614" v="3300" actId="207"/>
          <ac:spMkLst>
            <pc:docMk/>
            <pc:sldMk cId="1827446879" sldId="2147471290"/>
            <ac:spMk id="21" creationId="{D8262E58-4304-FEEC-C749-75A671F26E54}"/>
          </ac:spMkLst>
        </pc:spChg>
        <pc:spChg chg="mod">
          <ac:chgData name="Tomas Karlsson" userId="212d3017-571c-40e9-a6d2-da3d0a2b49e0" providerId="ADAL" clId="{DE4B10AE-E2C8-4430-99A1-5BFE9CA253C9}" dt="2024-04-30T08:59:45.614" v="3300" actId="207"/>
          <ac:spMkLst>
            <pc:docMk/>
            <pc:sldMk cId="1827446879" sldId="2147471290"/>
            <ac:spMk id="22" creationId="{933FB424-14A8-79A2-1F5A-96BCE630771E}"/>
          </ac:spMkLst>
        </pc:spChg>
        <pc:grpChg chg="add mod">
          <ac:chgData name="Tomas Karlsson" userId="212d3017-571c-40e9-a6d2-da3d0a2b49e0" providerId="ADAL" clId="{DE4B10AE-E2C8-4430-99A1-5BFE9CA253C9}" dt="2024-04-30T08:58:50.560" v="3293" actId="1076"/>
          <ac:grpSpMkLst>
            <pc:docMk/>
            <pc:sldMk cId="1827446879" sldId="2147471290"/>
            <ac:grpSpMk id="3" creationId="{049285F8-E5B2-D5A8-DD98-60FD9CD694FC}"/>
          </ac:grpSpMkLst>
        </pc:grpChg>
        <pc:grpChg chg="add mod">
          <ac:chgData name="Tomas Karlsson" userId="212d3017-571c-40e9-a6d2-da3d0a2b49e0" providerId="ADAL" clId="{DE4B10AE-E2C8-4430-99A1-5BFE9CA253C9}" dt="2024-04-30T09:00:00.801" v="3303" actId="1076"/>
          <ac:grpSpMkLst>
            <pc:docMk/>
            <pc:sldMk cId="1827446879" sldId="2147471290"/>
            <ac:grpSpMk id="20" creationId="{A11195B0-F8A4-E72A-533C-18CD003F7B16}"/>
          </ac:grpSpMkLst>
        </pc:grpChg>
        <pc:picChg chg="add del mod">
          <ac:chgData name="Tomas Karlsson" userId="212d3017-571c-40e9-a6d2-da3d0a2b49e0" providerId="ADAL" clId="{DE4B10AE-E2C8-4430-99A1-5BFE9CA253C9}" dt="2024-04-30T08:58:52.081" v="3294" actId="478"/>
          <ac:picMkLst>
            <pc:docMk/>
            <pc:sldMk cId="1827446879" sldId="2147471290"/>
            <ac:picMk id="13" creationId="{F7F2434E-16AC-642F-88E6-256435A5FC6B}"/>
          </ac:picMkLst>
        </pc:picChg>
      </pc:sldChg>
      <pc:sldChg chg="addSp modSp new del mod">
        <pc:chgData name="Tomas Karlsson" userId="212d3017-571c-40e9-a6d2-da3d0a2b49e0" providerId="ADAL" clId="{DE4B10AE-E2C8-4430-99A1-5BFE9CA253C9}" dt="2024-04-30T08:24:14.301" v="3023" actId="47"/>
        <pc:sldMkLst>
          <pc:docMk/>
          <pc:sldMk cId="1222540330" sldId="2147471291"/>
        </pc:sldMkLst>
        <pc:picChg chg="add mod">
          <ac:chgData name="Tomas Karlsson" userId="212d3017-571c-40e9-a6d2-da3d0a2b49e0" providerId="ADAL" clId="{DE4B10AE-E2C8-4430-99A1-5BFE9CA253C9}" dt="2024-04-30T08:23:02.109" v="3004" actId="962"/>
          <ac:picMkLst>
            <pc:docMk/>
            <pc:sldMk cId="1222540330" sldId="2147471291"/>
            <ac:picMk id="5" creationId="{521E6288-2B90-46CC-9CD9-0AE888351901}"/>
          </ac:picMkLst>
        </pc:picChg>
      </pc:sldChg>
      <pc:sldChg chg="addSp modSp new del mod">
        <pc:chgData name="Tomas Karlsson" userId="212d3017-571c-40e9-a6d2-da3d0a2b49e0" providerId="ADAL" clId="{DE4B10AE-E2C8-4430-99A1-5BFE9CA253C9}" dt="2024-04-30T08:24:12.857" v="3022" actId="47"/>
        <pc:sldMkLst>
          <pc:docMk/>
          <pc:sldMk cId="263643267" sldId="2147471292"/>
        </pc:sldMkLst>
        <pc:picChg chg="add mod">
          <ac:chgData name="Tomas Karlsson" userId="212d3017-571c-40e9-a6d2-da3d0a2b49e0" providerId="ADAL" clId="{DE4B10AE-E2C8-4430-99A1-5BFE9CA253C9}" dt="2024-04-30T08:23:32.390" v="3010" actId="962"/>
          <ac:picMkLst>
            <pc:docMk/>
            <pc:sldMk cId="263643267" sldId="2147471292"/>
            <ac:picMk id="7" creationId="{4EDE2A8C-5A43-DBCB-A5DD-4D3B0CC1A1B3}"/>
          </ac:picMkLst>
        </pc:picChg>
      </pc:sldChg>
      <pc:sldChg chg="addSp delSp modSp new mod">
        <pc:chgData name="Tomas Karlsson" userId="212d3017-571c-40e9-a6d2-da3d0a2b49e0" providerId="ADAL" clId="{DE4B10AE-E2C8-4430-99A1-5BFE9CA253C9}" dt="2024-04-30T08:24:56.543" v="3049" actId="478"/>
        <pc:sldMkLst>
          <pc:docMk/>
          <pc:sldMk cId="1307753550" sldId="2147471293"/>
        </pc:sldMkLst>
        <pc:spChg chg="add del">
          <ac:chgData name="Tomas Karlsson" userId="212d3017-571c-40e9-a6d2-da3d0a2b49e0" providerId="ADAL" clId="{DE4B10AE-E2C8-4430-99A1-5BFE9CA253C9}" dt="2024-04-30T08:24:40.569" v="3039"/>
          <ac:spMkLst>
            <pc:docMk/>
            <pc:sldMk cId="1307753550" sldId="2147471293"/>
            <ac:spMk id="3" creationId="{572F5811-9947-574E-8DBC-C3CCF7F143E8}"/>
          </ac:spMkLst>
        </pc:spChg>
        <pc:spChg chg="del">
          <ac:chgData name="Tomas Karlsson" userId="212d3017-571c-40e9-a6d2-da3d0a2b49e0" providerId="ADAL" clId="{DE4B10AE-E2C8-4430-99A1-5BFE9CA253C9}" dt="2024-04-30T08:21:50.712" v="2980" actId="931"/>
          <ac:spMkLst>
            <pc:docMk/>
            <pc:sldMk cId="1307753550" sldId="2147471293"/>
            <ac:spMk id="4" creationId="{D0522CA9-12EF-C4F5-EEA3-4B34A0BFDBBB}"/>
          </ac:spMkLst>
        </pc:spChg>
        <pc:spChg chg="add del mod">
          <ac:chgData name="Tomas Karlsson" userId="212d3017-571c-40e9-a6d2-da3d0a2b49e0" providerId="ADAL" clId="{DE4B10AE-E2C8-4430-99A1-5BFE9CA253C9}" dt="2024-04-30T08:22:30.802" v="2984" actId="931"/>
          <ac:spMkLst>
            <pc:docMk/>
            <pc:sldMk cId="1307753550" sldId="2147471293"/>
            <ac:spMk id="8" creationId="{5650DC1D-DA1E-F76F-C540-742DC2933846}"/>
          </ac:spMkLst>
        </pc:spChg>
        <pc:spChg chg="add del mod">
          <ac:chgData name="Tomas Karlsson" userId="212d3017-571c-40e9-a6d2-da3d0a2b49e0" providerId="ADAL" clId="{DE4B10AE-E2C8-4430-99A1-5BFE9CA253C9}" dt="2024-04-30T08:24:56.543" v="3049" actId="478"/>
          <ac:spMkLst>
            <pc:docMk/>
            <pc:sldMk cId="1307753550" sldId="2147471293"/>
            <ac:spMk id="12" creationId="{7D6B3670-6C6D-873A-7223-3F5FD7B5E88B}"/>
          </ac:spMkLst>
        </pc:spChg>
        <pc:picChg chg="add del mod">
          <ac:chgData name="Tomas Karlsson" userId="212d3017-571c-40e9-a6d2-da3d0a2b49e0" providerId="ADAL" clId="{DE4B10AE-E2C8-4430-99A1-5BFE9CA253C9}" dt="2024-04-30T08:21:52.822" v="2983" actId="478"/>
          <ac:picMkLst>
            <pc:docMk/>
            <pc:sldMk cId="1307753550" sldId="2147471293"/>
            <ac:picMk id="6" creationId="{71F4C171-4978-5FCC-28AF-6887C5F61A22}"/>
          </ac:picMkLst>
        </pc:picChg>
        <pc:picChg chg="add del mod">
          <ac:chgData name="Tomas Karlsson" userId="212d3017-571c-40e9-a6d2-da3d0a2b49e0" providerId="ADAL" clId="{DE4B10AE-E2C8-4430-99A1-5BFE9CA253C9}" dt="2024-04-30T08:24:21.047" v="3024" actId="478"/>
          <ac:picMkLst>
            <pc:docMk/>
            <pc:sldMk cId="1307753550" sldId="2147471293"/>
            <ac:picMk id="10" creationId="{093A2C81-0628-E67B-36A9-BFB2C06F7629}"/>
          </ac:picMkLst>
        </pc:picChg>
        <pc:picChg chg="add mod">
          <ac:chgData name="Tomas Karlsson" userId="212d3017-571c-40e9-a6d2-da3d0a2b49e0" providerId="ADAL" clId="{DE4B10AE-E2C8-4430-99A1-5BFE9CA253C9}" dt="2024-04-30T08:24:35.333" v="3029"/>
          <ac:picMkLst>
            <pc:docMk/>
            <pc:sldMk cId="1307753550" sldId="2147471293"/>
            <ac:picMk id="14" creationId="{E2A35E6B-912C-5973-4924-1A50336A5BE9}"/>
          </ac:picMkLst>
        </pc:picChg>
        <pc:picChg chg="add mod">
          <ac:chgData name="Tomas Karlsson" userId="212d3017-571c-40e9-a6d2-da3d0a2b49e0" providerId="ADAL" clId="{DE4B10AE-E2C8-4430-99A1-5BFE9CA253C9}" dt="2024-04-30T08:24:37.750" v="3034"/>
          <ac:picMkLst>
            <pc:docMk/>
            <pc:sldMk cId="1307753550" sldId="2147471293"/>
            <ac:picMk id="16" creationId="{54A0A9CA-EC44-5F98-ADC7-55A3039CC8C3}"/>
          </ac:picMkLst>
        </pc:picChg>
        <pc:picChg chg="add mod">
          <ac:chgData name="Tomas Karlsson" userId="212d3017-571c-40e9-a6d2-da3d0a2b49e0" providerId="ADAL" clId="{DE4B10AE-E2C8-4430-99A1-5BFE9CA253C9}" dt="2024-04-30T08:24:40.569" v="3039"/>
          <ac:picMkLst>
            <pc:docMk/>
            <pc:sldMk cId="1307753550" sldId="2147471293"/>
            <ac:picMk id="18" creationId="{98476DAE-9318-7967-4FC1-F35D7D8EB7AB}"/>
          </ac:picMkLst>
        </pc:picChg>
        <pc:picChg chg="add mod">
          <ac:chgData name="Tomas Karlsson" userId="212d3017-571c-40e9-a6d2-da3d0a2b49e0" providerId="ADAL" clId="{DE4B10AE-E2C8-4430-99A1-5BFE9CA253C9}" dt="2024-04-30T08:24:54.341" v="3048" actId="14100"/>
          <ac:picMkLst>
            <pc:docMk/>
            <pc:sldMk cId="1307753550" sldId="2147471293"/>
            <ac:picMk id="19" creationId="{F4EBF975-817B-4C70-39BB-CBC891337CF1}"/>
          </ac:picMkLst>
        </pc:picChg>
      </pc:sldChg>
      <pc:sldChg chg="addSp modSp new mod ord">
        <pc:chgData name="Tomas Karlsson" userId="212d3017-571c-40e9-a6d2-da3d0a2b49e0" providerId="ADAL" clId="{DE4B10AE-E2C8-4430-99A1-5BFE9CA253C9}" dt="2024-04-30T09:06:55.301" v="3646" actId="20577"/>
        <pc:sldMkLst>
          <pc:docMk/>
          <pc:sldMk cId="1286080478" sldId="2147471294"/>
        </pc:sldMkLst>
        <pc:spChg chg="mod">
          <ac:chgData name="Tomas Karlsson" userId="212d3017-571c-40e9-a6d2-da3d0a2b49e0" providerId="ADAL" clId="{DE4B10AE-E2C8-4430-99A1-5BFE9CA253C9}" dt="2024-04-30T09:06:52.312" v="3645" actId="20577"/>
          <ac:spMkLst>
            <pc:docMk/>
            <pc:sldMk cId="1286080478" sldId="2147471294"/>
            <ac:spMk id="2" creationId="{C324857C-E21B-4FFA-9B4A-E6AEBC5E0F30}"/>
          </ac:spMkLst>
        </pc:spChg>
        <pc:spChg chg="mod">
          <ac:chgData name="Tomas Karlsson" userId="212d3017-571c-40e9-a6d2-da3d0a2b49e0" providerId="ADAL" clId="{DE4B10AE-E2C8-4430-99A1-5BFE9CA253C9}" dt="2024-04-30T09:02:50.405" v="3433" actId="20577"/>
          <ac:spMkLst>
            <pc:docMk/>
            <pc:sldMk cId="1286080478" sldId="2147471294"/>
            <ac:spMk id="3" creationId="{4CA066CB-2F5F-33FD-3788-22B3B1E3BC7D}"/>
          </ac:spMkLst>
        </pc:spChg>
        <pc:spChg chg="mod">
          <ac:chgData name="Tomas Karlsson" userId="212d3017-571c-40e9-a6d2-da3d0a2b49e0" providerId="ADAL" clId="{DE4B10AE-E2C8-4430-99A1-5BFE9CA253C9}" dt="2024-04-30T09:06:55.301" v="3646" actId="20577"/>
          <ac:spMkLst>
            <pc:docMk/>
            <pc:sldMk cId="1286080478" sldId="2147471294"/>
            <ac:spMk id="4" creationId="{F1BC44F6-8328-6D4B-92E2-F69D1466C8A0}"/>
          </ac:spMkLst>
        </pc:spChg>
        <pc:spChg chg="add mod">
          <ac:chgData name="Tomas Karlsson" userId="212d3017-571c-40e9-a6d2-da3d0a2b49e0" providerId="ADAL" clId="{DE4B10AE-E2C8-4430-99A1-5BFE9CA253C9}" dt="2024-04-30T09:06:33.846" v="3636" actId="20577"/>
          <ac:spMkLst>
            <pc:docMk/>
            <pc:sldMk cId="1286080478" sldId="2147471294"/>
            <ac:spMk id="6" creationId="{E834D901-662B-AB9E-66DB-E69A8F8A8554}"/>
          </ac:spMkLst>
        </pc:spChg>
      </pc:sldChg>
      <pc:sldChg chg="modSp new mod">
        <pc:chgData name="Tomas Karlsson" userId="212d3017-571c-40e9-a6d2-da3d0a2b49e0" providerId="ADAL" clId="{DE4B10AE-E2C8-4430-99A1-5BFE9CA253C9}" dt="2024-04-30T09:07:25.859" v="3658" actId="20577"/>
        <pc:sldMkLst>
          <pc:docMk/>
          <pc:sldMk cId="2133663239" sldId="2147471295"/>
        </pc:sldMkLst>
        <pc:spChg chg="mod">
          <ac:chgData name="Tomas Karlsson" userId="212d3017-571c-40e9-a6d2-da3d0a2b49e0" providerId="ADAL" clId="{DE4B10AE-E2C8-4430-99A1-5BFE9CA253C9}" dt="2024-04-30T09:02:14.629" v="3362" actId="2711"/>
          <ac:spMkLst>
            <pc:docMk/>
            <pc:sldMk cId="2133663239" sldId="2147471295"/>
            <ac:spMk id="2" creationId="{12309914-2B15-CE08-70AB-351DD1DCD0CE}"/>
          </ac:spMkLst>
        </pc:spChg>
        <pc:spChg chg="mod">
          <ac:chgData name="Tomas Karlsson" userId="212d3017-571c-40e9-a6d2-da3d0a2b49e0" providerId="ADAL" clId="{DE4B10AE-E2C8-4430-99A1-5BFE9CA253C9}" dt="2024-04-30T09:07:25.859" v="3658" actId="20577"/>
          <ac:spMkLst>
            <pc:docMk/>
            <pc:sldMk cId="2133663239" sldId="2147471295"/>
            <ac:spMk id="3" creationId="{A04FF18B-726D-D21D-59F9-62AF550B99E5}"/>
          </ac:spMkLst>
        </pc:spChg>
      </pc:sldChg>
      <pc:sldChg chg="addSp delSp modSp add mod">
        <pc:chgData name="Tomas Karlsson" userId="212d3017-571c-40e9-a6d2-da3d0a2b49e0" providerId="ADAL" clId="{DE4B10AE-E2C8-4430-99A1-5BFE9CA253C9}" dt="2024-04-30T09:05:25.290" v="3622" actId="20577"/>
        <pc:sldMkLst>
          <pc:docMk/>
          <pc:sldMk cId="4007394550" sldId="2147471296"/>
        </pc:sldMkLst>
        <pc:spChg chg="mod">
          <ac:chgData name="Tomas Karlsson" userId="212d3017-571c-40e9-a6d2-da3d0a2b49e0" providerId="ADAL" clId="{DE4B10AE-E2C8-4430-99A1-5BFE9CA253C9}" dt="2024-04-30T09:03:08.097" v="3471" actId="20577"/>
          <ac:spMkLst>
            <pc:docMk/>
            <pc:sldMk cId="4007394550" sldId="2147471296"/>
            <ac:spMk id="2" creationId="{C324857C-E21B-4FFA-9B4A-E6AEBC5E0F30}"/>
          </ac:spMkLst>
        </pc:spChg>
        <pc:spChg chg="del">
          <ac:chgData name="Tomas Karlsson" userId="212d3017-571c-40e9-a6d2-da3d0a2b49e0" providerId="ADAL" clId="{DE4B10AE-E2C8-4430-99A1-5BFE9CA253C9}" dt="2024-04-30T09:04:04.280" v="3533" actId="478"/>
          <ac:spMkLst>
            <pc:docMk/>
            <pc:sldMk cId="4007394550" sldId="2147471296"/>
            <ac:spMk id="3" creationId="{4CA066CB-2F5F-33FD-3788-22B3B1E3BC7D}"/>
          </ac:spMkLst>
        </pc:spChg>
        <pc:spChg chg="mod">
          <ac:chgData name="Tomas Karlsson" userId="212d3017-571c-40e9-a6d2-da3d0a2b49e0" providerId="ADAL" clId="{DE4B10AE-E2C8-4430-99A1-5BFE9CA253C9}" dt="2024-04-30T09:03:03.265" v="3455" actId="20577"/>
          <ac:spMkLst>
            <pc:docMk/>
            <pc:sldMk cId="4007394550" sldId="2147471296"/>
            <ac:spMk id="4" creationId="{F1BC44F6-8328-6D4B-92E2-F69D1466C8A0}"/>
          </ac:spMkLst>
        </pc:spChg>
        <pc:spChg chg="add mod">
          <ac:chgData name="Tomas Karlsson" userId="212d3017-571c-40e9-a6d2-da3d0a2b49e0" providerId="ADAL" clId="{DE4B10AE-E2C8-4430-99A1-5BFE9CA253C9}" dt="2024-04-30T09:05:19.298" v="3612" actId="20577"/>
          <ac:spMkLst>
            <pc:docMk/>
            <pc:sldMk cId="4007394550" sldId="2147471296"/>
            <ac:spMk id="5" creationId="{F09B0231-7EA2-E0D8-72A6-34BCF87E9F5B}"/>
          </ac:spMkLst>
        </pc:spChg>
        <pc:spChg chg="add del mod">
          <ac:chgData name="Tomas Karlsson" userId="212d3017-571c-40e9-a6d2-da3d0a2b49e0" providerId="ADAL" clId="{DE4B10AE-E2C8-4430-99A1-5BFE9CA253C9}" dt="2024-04-30T09:04:26.036" v="3568" actId="478"/>
          <ac:spMkLst>
            <pc:docMk/>
            <pc:sldMk cId="4007394550" sldId="2147471296"/>
            <ac:spMk id="6" creationId="{29C269A1-EACC-4055-7F04-8F2EEFA897D6}"/>
          </ac:spMkLst>
        </pc:spChg>
        <pc:spChg chg="add mod">
          <ac:chgData name="Tomas Karlsson" userId="212d3017-571c-40e9-a6d2-da3d0a2b49e0" providerId="ADAL" clId="{DE4B10AE-E2C8-4430-99A1-5BFE9CA253C9}" dt="2024-04-30T09:05:22.437" v="3615" actId="20577"/>
          <ac:spMkLst>
            <pc:docMk/>
            <pc:sldMk cId="4007394550" sldId="2147471296"/>
            <ac:spMk id="7" creationId="{CF43629C-CB3C-D79F-8FF9-D3FB97EBE68E}"/>
          </ac:spMkLst>
        </pc:spChg>
        <pc:spChg chg="add del mod">
          <ac:chgData name="Tomas Karlsson" userId="212d3017-571c-40e9-a6d2-da3d0a2b49e0" providerId="ADAL" clId="{DE4B10AE-E2C8-4430-99A1-5BFE9CA253C9}" dt="2024-04-30T09:04:24.492" v="3567" actId="478"/>
          <ac:spMkLst>
            <pc:docMk/>
            <pc:sldMk cId="4007394550" sldId="2147471296"/>
            <ac:spMk id="8" creationId="{1FE20B0F-D896-539D-F21F-A521DA5238D6}"/>
          </ac:spMkLst>
        </pc:spChg>
        <pc:spChg chg="add mod">
          <ac:chgData name="Tomas Karlsson" userId="212d3017-571c-40e9-a6d2-da3d0a2b49e0" providerId="ADAL" clId="{DE4B10AE-E2C8-4430-99A1-5BFE9CA253C9}" dt="2024-04-30T09:05:25.290" v="3622" actId="20577"/>
          <ac:spMkLst>
            <pc:docMk/>
            <pc:sldMk cId="4007394550" sldId="2147471296"/>
            <ac:spMk id="9" creationId="{5F043E64-5A72-20A4-7784-EBA21A7C4BA4}"/>
          </ac:spMkLst>
        </pc:spChg>
        <pc:spChg chg="add del mod">
          <ac:chgData name="Tomas Karlsson" userId="212d3017-571c-40e9-a6d2-da3d0a2b49e0" providerId="ADAL" clId="{DE4B10AE-E2C8-4430-99A1-5BFE9CA253C9}" dt="2024-04-30T09:05:16.370" v="3609" actId="478"/>
          <ac:spMkLst>
            <pc:docMk/>
            <pc:sldMk cId="4007394550" sldId="2147471296"/>
            <ac:spMk id="10" creationId="{70116583-D258-2E9A-D9EC-77199FF96607}"/>
          </ac:spMkLst>
        </pc:spChg>
        <pc:spChg chg="add del mod">
          <ac:chgData name="Tomas Karlsson" userId="212d3017-571c-40e9-a6d2-da3d0a2b49e0" providerId="ADAL" clId="{DE4B10AE-E2C8-4430-99A1-5BFE9CA253C9}" dt="2024-04-30T09:05:10.075" v="3607" actId="478"/>
          <ac:spMkLst>
            <pc:docMk/>
            <pc:sldMk cId="4007394550" sldId="2147471296"/>
            <ac:spMk id="11" creationId="{4C17076B-F46B-87D3-2A4B-65CF7CD100D1}"/>
          </ac:spMkLst>
        </pc:spChg>
        <pc:spChg chg="add del mod">
          <ac:chgData name="Tomas Karlsson" userId="212d3017-571c-40e9-a6d2-da3d0a2b49e0" providerId="ADAL" clId="{DE4B10AE-E2C8-4430-99A1-5BFE9CA253C9}" dt="2024-04-30T09:05:14.779" v="3608" actId="478"/>
          <ac:spMkLst>
            <pc:docMk/>
            <pc:sldMk cId="4007394550" sldId="2147471296"/>
            <ac:spMk id="12" creationId="{FBE30FD7-ED9E-18C8-8F54-4B9F08384AAD}"/>
          </ac:spMkLst>
        </pc:spChg>
        <pc:spChg chg="add del mod">
          <ac:chgData name="Tomas Karlsson" userId="212d3017-571c-40e9-a6d2-da3d0a2b49e0" providerId="ADAL" clId="{DE4B10AE-E2C8-4430-99A1-5BFE9CA253C9}" dt="2024-04-30T09:04:06.506" v="3534" actId="478"/>
          <ac:spMkLst>
            <pc:docMk/>
            <pc:sldMk cId="4007394550" sldId="2147471296"/>
            <ac:spMk id="14" creationId="{D182EEEC-0365-DB92-5A14-8E76FC1706EC}"/>
          </ac:spMkLst>
        </pc:spChg>
      </pc:sldChg>
      <pc:sldMasterChg chg="del delSldLayout">
        <pc:chgData name="Tomas Karlsson" userId="212d3017-571c-40e9-a6d2-da3d0a2b49e0" providerId="ADAL" clId="{DE4B10AE-E2C8-4430-99A1-5BFE9CA253C9}" dt="2024-04-30T08:24:14.301" v="3023" actId="47"/>
        <pc:sldMasterMkLst>
          <pc:docMk/>
          <pc:sldMasterMk cId="862274156" sldId="2147483660"/>
        </pc:sldMasterMkLst>
        <pc:sldLayoutChg chg="del">
          <pc:chgData name="Tomas Karlsson" userId="212d3017-571c-40e9-a6d2-da3d0a2b49e0" providerId="ADAL" clId="{DE4B10AE-E2C8-4430-99A1-5BFE9CA253C9}" dt="2024-04-30T08:24:14.301" v="3023" actId="47"/>
          <pc:sldLayoutMkLst>
            <pc:docMk/>
            <pc:sldMasterMk cId="862274156" sldId="2147483660"/>
            <pc:sldLayoutMk cId="2169988362" sldId="2147483661"/>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660358984" sldId="2147483662"/>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2970347529" sldId="2147483663"/>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2638615712" sldId="2147483664"/>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2119462424" sldId="2147483665"/>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4131487552" sldId="2147483666"/>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1724929032" sldId="2147483667"/>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758871373" sldId="2147483668"/>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2779458968" sldId="2147483669"/>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1196051126" sldId="2147483670"/>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1313903338" sldId="2147483671"/>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3611370686" sldId="2147483672"/>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2537465776" sldId="2147483673"/>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97881794" sldId="2147483674"/>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374932696" sldId="2147483675"/>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2669211942" sldId="2147483676"/>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3406105706" sldId="2147483677"/>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875078147" sldId="2147483678"/>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1630942152" sldId="2147483679"/>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3575675715" sldId="2147483680"/>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1831935242" sldId="2147483681"/>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2604652770" sldId="2147483682"/>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846393820" sldId="2147483683"/>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966051308" sldId="2147483684"/>
          </pc:sldLayoutMkLst>
        </pc:sldLayoutChg>
        <pc:sldLayoutChg chg="del">
          <pc:chgData name="Tomas Karlsson" userId="212d3017-571c-40e9-a6d2-da3d0a2b49e0" providerId="ADAL" clId="{DE4B10AE-E2C8-4430-99A1-5BFE9CA253C9}" dt="2024-04-30T08:24:14.301" v="3023" actId="47"/>
          <pc:sldLayoutMkLst>
            <pc:docMk/>
            <pc:sldMasterMk cId="862274156" sldId="2147483660"/>
            <pc:sldLayoutMk cId="1145706720"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651D3-F90A-436C-BC83-E0C887DB61DA}" type="datetimeFigureOut">
              <a:rPr lang="en-GB" smtClean="0"/>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757C80-9439-4E77-8DDA-CAA0225DF089}" type="slidenum">
              <a:rPr lang="en-GB" smtClean="0"/>
              <a:t>‹#›</a:t>
            </a:fld>
            <a:endParaRPr lang="en-GB"/>
          </a:p>
        </p:txBody>
      </p:sp>
    </p:spTree>
    <p:extLst>
      <p:ext uri="{BB962C8B-B14F-4D97-AF65-F5344CB8AC3E}">
        <p14:creationId xmlns:p14="http://schemas.microsoft.com/office/powerpoint/2010/main" val="4200403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linkedin.com/groups/2654539/"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effectLst/>
                <a:uLnTx/>
                <a:uFillTx/>
                <a:latin typeface="Artifakt"/>
                <a:hlinkClick r:id="rId3">
                  <a:extLst>
                    <a:ext uri="{A12FA001-AC4F-418D-AE19-62706E023703}">
                      <ahyp:hlinkClr xmlns:ahyp="http://schemas.microsoft.com/office/drawing/2018/hyperlinkcolor" val="tx"/>
                    </a:ext>
                  </a:extLst>
                </a:hlinkClick>
              </a:rPr>
              <a:t>https://www.linkedin.com/groups/2654539/</a:t>
            </a:r>
            <a:r>
              <a:rPr kumimoji="0" lang="en-GB" sz="1200" b="0" i="0" u="none" strike="noStrike" kern="1200" cap="none" spc="0" normalizeH="0" baseline="0" noProof="0" dirty="0">
                <a:ln>
                  <a:noFill/>
                </a:ln>
                <a:effectLst/>
                <a:uLnTx/>
                <a:uFillTx/>
                <a:latin typeface="Artifakt"/>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757C80-9439-4E77-8DDA-CAA0225DF08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9940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AF8AB4-2603-4D70-9061-3C2BFFFC063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84759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5A0F4208-462B-4E4E-B151-F264970D043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1"/>
          <a:stretch/>
        </p:blipFill>
        <p:spPr>
          <a:xfrm rot="5400000">
            <a:off x="5356980" y="22983"/>
            <a:ext cx="6858000" cy="6812039"/>
          </a:xfrm>
          <a:prstGeom prst="rect">
            <a:avLst/>
          </a:prstGeom>
        </p:spPr>
      </p:pic>
      <p:sp>
        <p:nvSpPr>
          <p:cNvPr id="3" name="Subtitle 2"/>
          <p:cNvSpPr>
            <a:spLocks noGrp="1"/>
          </p:cNvSpPr>
          <p:nvPr>
            <p:ph type="subTitle" idx="1" hasCustomPrompt="1"/>
          </p:nvPr>
        </p:nvSpPr>
        <p:spPr>
          <a:xfrm>
            <a:off x="488950" y="3976925"/>
            <a:ext cx="7353300" cy="332399"/>
          </a:xfrm>
        </p:spPr>
        <p:txBody>
          <a:bodyPr>
            <a:spAutoFit/>
          </a:bodyPr>
          <a:lstStyle>
            <a:lvl1pPr marL="0" indent="0" algn="l">
              <a:lnSpc>
                <a:spcPct val="90000"/>
              </a:lnSpc>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 2023 Autodesk. All rights reserved.</a:t>
            </a:r>
          </a:p>
        </p:txBody>
      </p:sp>
      <p:sp>
        <p:nvSpPr>
          <p:cNvPr id="4" name="Title 3">
            <a:extLst>
              <a:ext uri="{FF2B5EF4-FFF2-40B4-BE49-F238E27FC236}">
                <a16:creationId xmlns:a16="http://schemas.microsoft.com/office/drawing/2014/main" id="{FDF33CCA-8B87-47DC-8089-42B74D56A63F}"/>
              </a:ext>
            </a:extLst>
          </p:cNvPr>
          <p:cNvSpPr>
            <a:spLocks noGrp="1"/>
          </p:cNvSpPr>
          <p:nvPr>
            <p:ph type="title" hasCustomPrompt="1"/>
          </p:nvPr>
        </p:nvSpPr>
        <p:spPr>
          <a:xfrm>
            <a:off x="491321" y="1577983"/>
            <a:ext cx="8316383" cy="2236509"/>
          </a:xfrm>
        </p:spPr>
        <p:txBody>
          <a:bodyPr anchor="b"/>
          <a:lstStyle>
            <a:lvl1pPr>
              <a:defRPr sz="5333"/>
            </a:lvl1pPr>
          </a:lstStyle>
          <a:p>
            <a:r>
              <a:rPr lang="en-US"/>
              <a:t>Presentation title </a:t>
            </a:r>
            <a:br>
              <a:rPr lang="en-US"/>
            </a:br>
            <a:r>
              <a:rPr lang="en-US"/>
              <a:t>extends to two </a:t>
            </a:r>
            <a:br>
              <a:rPr lang="en-US"/>
            </a:br>
            <a:r>
              <a:rPr lang="en-US"/>
              <a:t>or more lines</a:t>
            </a:r>
          </a:p>
        </p:txBody>
      </p:sp>
      <p:pic>
        <p:nvPicPr>
          <p:cNvPr id="12" name="Picture 11"/>
          <p:cNvPicPr>
            <a:picLocks noChangeAspect="1"/>
          </p:cNvPicPr>
          <p:nvPr userDrawn="1"/>
        </p:nvPicPr>
        <p:blipFill>
          <a:blip r:embed="rId3"/>
          <a:stretch>
            <a:fillRect/>
          </a:stretch>
        </p:blipFill>
        <p:spPr>
          <a:xfrm>
            <a:off x="492861" y="390911"/>
            <a:ext cx="2381251" cy="609600"/>
          </a:xfrm>
          <a:prstGeom prst="rect">
            <a:avLst/>
          </a:prstGeom>
        </p:spPr>
      </p:pic>
    </p:spTree>
    <p:extLst>
      <p:ext uri="{BB962C8B-B14F-4D97-AF65-F5344CB8AC3E}">
        <p14:creationId xmlns:p14="http://schemas.microsoft.com/office/powerpoint/2010/main" val="20981524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8" name="Picture Placeholder 3">
            <a:extLst>
              <a:ext uri="{FF2B5EF4-FFF2-40B4-BE49-F238E27FC236}">
                <a16:creationId xmlns:a16="http://schemas.microsoft.com/office/drawing/2014/main" id="{E5AD3FD9-5B0C-46BE-A071-C012F798CB75}"/>
              </a:ext>
              <a:ext uri="{C183D7F6-B498-43B3-948B-1728B52AA6E4}">
                <adec:decorative xmlns:adec="http://schemas.microsoft.com/office/drawing/2017/decorative" val="1"/>
              </a:ext>
            </a:extLst>
          </p:cNvPr>
          <p:cNvSpPr>
            <a:spLocks noGrp="1"/>
          </p:cNvSpPr>
          <p:nvPr>
            <p:ph type="pic" sz="quarter" idx="11"/>
          </p:nvPr>
        </p:nvSpPr>
        <p:spPr>
          <a:xfrm>
            <a:off x="6273803" y="1598192"/>
            <a:ext cx="5427132" cy="4772128"/>
          </a:xfrm>
          <a:solidFill>
            <a:schemeClr val="bg1">
              <a:lumMod val="85000"/>
            </a:schemeClr>
          </a:solidFill>
        </p:spPr>
        <p:txBody>
          <a:bodyPr anchor="ctr"/>
          <a:lstStyle>
            <a:lvl1pPr marL="0" indent="0" algn="ctr">
              <a:buNone/>
              <a:defRPr/>
            </a:lvl1pPr>
          </a:lstStyle>
          <a:p>
            <a:r>
              <a:rPr lang="en-US"/>
              <a:t>Click icon to add picture</a:t>
            </a:r>
          </a:p>
        </p:txBody>
      </p:sp>
      <p:sp>
        <p:nvSpPr>
          <p:cNvPr id="9" name="Source Placeholder 4">
            <a:extLst>
              <a:ext uri="{FF2B5EF4-FFF2-40B4-BE49-F238E27FC236}">
                <a16:creationId xmlns:a16="http://schemas.microsoft.com/office/drawing/2014/main" id="{03FF4FC4-D5A3-4522-B317-5ACF8C2D3396}"/>
              </a:ext>
              <a:ext uri="{C183D7F6-B498-43B3-948B-1728B52AA6E4}">
                <adec:decorative xmlns:adec="http://schemas.microsoft.com/office/drawing/2017/decorative" val="1"/>
              </a:ext>
            </a:extLst>
          </p:cNvPr>
          <p:cNvSpPr>
            <a:spLocks noGrp="1"/>
          </p:cNvSpPr>
          <p:nvPr>
            <p:ph type="body" sz="quarter" idx="12" hasCustomPrompt="1"/>
          </p:nvPr>
        </p:nvSpPr>
        <p:spPr>
          <a:xfrm>
            <a:off x="6271684" y="6154876"/>
            <a:ext cx="5429251" cy="215444"/>
          </a:xfrm>
        </p:spPr>
        <p:txBody>
          <a:bodyPr wrap="square" lIns="73152" tIns="45720" rIns="73152" bIns="45720" anchor="b">
            <a:spAutoFit/>
          </a:bodyPr>
          <a:lstStyle>
            <a:lvl1pPr marL="0" indent="0">
              <a:buNone/>
              <a:defRPr sz="800">
                <a:solidFill>
                  <a:schemeClr val="bg1"/>
                </a:solidFill>
              </a:defRPr>
            </a:lvl1pPr>
            <a:lvl5pPr>
              <a:defRPr/>
            </a:lvl5pPr>
          </a:lstStyle>
          <a:p>
            <a:pPr lvl="0"/>
            <a:r>
              <a:rPr lang="en-US"/>
              <a:t>Image credit </a:t>
            </a:r>
          </a:p>
        </p:txBody>
      </p:sp>
      <p:sp>
        <p:nvSpPr>
          <p:cNvPr id="3" name="Title 2">
            <a:extLst>
              <a:ext uri="{FF2B5EF4-FFF2-40B4-BE49-F238E27FC236}">
                <a16:creationId xmlns:a16="http://schemas.microsoft.com/office/drawing/2014/main" id="{10A08727-C71E-42EA-9BA8-41D00FAA115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549965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91320" y="487681"/>
            <a:ext cx="7350931" cy="531428"/>
          </a:xfrm>
        </p:spPr>
        <p:txBody>
          <a:bodyPr/>
          <a:lstStyle>
            <a:lvl1pPr>
              <a:defRPr b="1" i="0">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1320"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1320"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245534" y="6477000"/>
            <a:ext cx="7596717" cy="203200"/>
          </a:xfrm>
        </p:spPr>
        <p:txBody>
          <a:bodyPr/>
          <a:lstStyle>
            <a:lvl1pPr algn="r">
              <a:defRPr/>
            </a:lvl1p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8210552" y="0"/>
            <a:ext cx="3981449" cy="6858000"/>
          </a:xfrm>
          <a:solidFill>
            <a:schemeClr val="bg2"/>
          </a:solidFill>
        </p:spPr>
        <p:txBody>
          <a:bodyPr anchor="ctr"/>
          <a:lstStyle>
            <a:lvl1pPr marL="0" indent="0" algn="ctr">
              <a:buNone/>
              <a:defRPr/>
            </a:lvl1pPr>
          </a:lstStyle>
          <a:p>
            <a:r>
              <a:rPr lang="en-US"/>
              <a:t>Click icon to add picture</a:t>
            </a:r>
          </a:p>
        </p:txBody>
      </p:sp>
      <p:sp>
        <p:nvSpPr>
          <p:cNvPr id="14" name="Source Placeholder 4">
            <a:extLst>
              <a:ext uri="{FF2B5EF4-FFF2-40B4-BE49-F238E27FC236}">
                <a16:creationId xmlns:a16="http://schemas.microsoft.com/office/drawing/2014/main" id="{B254615C-9E8E-41CB-A701-F4F8C722A3BD}"/>
              </a:ext>
              <a:ext uri="{C183D7F6-B498-43B3-948B-1728B52AA6E4}">
                <adec:decorative xmlns:adec="http://schemas.microsoft.com/office/drawing/2017/decorative" val="1"/>
              </a:ext>
            </a:extLst>
          </p:cNvPr>
          <p:cNvSpPr>
            <a:spLocks noGrp="1"/>
          </p:cNvSpPr>
          <p:nvPr>
            <p:ph type="body" sz="quarter" idx="12" hasCustomPrompt="1"/>
          </p:nvPr>
        </p:nvSpPr>
        <p:spPr>
          <a:xfrm>
            <a:off x="8456083" y="6557090"/>
            <a:ext cx="3490383" cy="123111"/>
          </a:xfrm>
        </p:spPr>
        <p:txBody>
          <a:bodyPr wrap="square" lIns="0" tIns="0" rIns="0" bIns="0" anchor="b">
            <a:spAutoFit/>
          </a:bodyPr>
          <a:lstStyle>
            <a:lvl1pPr marL="0" indent="0" algn="l">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629586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490136" y="487681"/>
            <a:ext cx="5430181" cy="531428"/>
          </a:xfrm>
        </p:spPr>
        <p:txBody>
          <a:bodyPr/>
          <a:lstStyle>
            <a:lvl1pPr>
              <a:defRPr b="1" i="0">
                <a:latin typeface="+mj-lt"/>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0136"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0136"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488952" y="6477000"/>
            <a:ext cx="5429249"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6271684" y="0"/>
            <a:ext cx="5918200"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6516160"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5553255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350935" y="487681"/>
            <a:ext cx="7350931" cy="531428"/>
          </a:xfrm>
        </p:spPr>
        <p:txBody>
          <a:bodyPr/>
          <a:lstStyle>
            <a:lvl1pPr>
              <a:defRPr b="1" i="0">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350935"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350935"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1" y="0"/>
            <a:ext cx="3981449"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617AD190-312C-45D8-834D-5D18559F69F3}"/>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3485091"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17088647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6271684" y="487681"/>
            <a:ext cx="5430181" cy="531428"/>
          </a:xfrm>
        </p:spPr>
        <p:txBody>
          <a:bodyPr/>
          <a:lstStyle>
            <a:lvl1pPr>
              <a:defRPr b="1" i="0">
                <a:latin typeface="Artifakt LegendOfc" panose="020B0504020101020102" pitchFamily="34" charset="77"/>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6271684"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6271684"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0" y="0"/>
            <a:ext cx="5918200"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4223955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W 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4E864-FC08-4CE9-9CF7-93596052A70B}"/>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sp>
        <p:nvSpPr>
          <p:cNvPr id="2" name="Title 1"/>
          <p:cNvSpPr>
            <a:spLocks noGrp="1"/>
          </p:cNvSpPr>
          <p:nvPr>
            <p:ph type="title"/>
          </p:nvPr>
        </p:nvSpPr>
        <p:spPr>
          <a:xfrm>
            <a:off x="491320" y="487681"/>
            <a:ext cx="5113613" cy="417551"/>
          </a:xfrm>
        </p:spPr>
        <p:txBody>
          <a:bodyPr/>
          <a:lstStyle>
            <a:lvl1pPr>
              <a:defRPr sz="2933" b="1" i="0">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113613"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AB4C02E-8D38-49A2-8468-4C52ACE25582}"/>
              </a:ext>
            </a:extLst>
          </p:cNvPr>
          <p:cNvSpPr>
            <a:spLocks noGrp="1"/>
          </p:cNvSpPr>
          <p:nvPr>
            <p:ph type="body" sz="quarter" idx="12" hasCustomPrompt="1"/>
          </p:nvPr>
        </p:nvSpPr>
        <p:spPr>
          <a:xfrm>
            <a:off x="6587067" y="487681"/>
            <a:ext cx="5113867" cy="406201"/>
          </a:xfrm>
        </p:spPr>
        <p:txBody>
          <a:bodyPr vert="horz" wrap="square" lIns="0" tIns="0" rIns="0" bIns="0" rtlCol="0" anchor="t" anchorCtr="0">
            <a:spAutoFit/>
          </a:bodyPr>
          <a:lstStyle>
            <a:lvl1pPr marL="0" indent="0">
              <a:buNone/>
              <a:defRPr lang="en-US" sz="2933" b="1" i="0" dirty="0" smtClean="0">
                <a:solidFill>
                  <a:schemeClr val="bg1"/>
                </a:solidFill>
                <a:latin typeface="+mj-lt"/>
                <a:ea typeface="+mj-ea"/>
                <a:cs typeface="+mj-cs"/>
              </a:defRPr>
            </a:lvl1pPr>
            <a:lvl2pPr>
              <a:defRPr lang="en-US" sz="2400" dirty="0" smtClean="0"/>
            </a:lvl2pPr>
            <a:lvl3pPr>
              <a:defRPr lang="en-US" sz="2400" dirty="0" smtClean="0"/>
            </a:lvl3pPr>
            <a:lvl4pPr>
              <a:defRPr lang="en-US" sz="2400" dirty="0" smtClean="0"/>
            </a:lvl4pPr>
            <a:lvl5pPr>
              <a:defRPr lang="en-US" sz="2400" dirty="0"/>
            </a:lvl5pPr>
          </a:lstStyle>
          <a:p>
            <a:pPr marL="152396" lvl="0" indent="-457189">
              <a:lnSpc>
                <a:spcPct val="90000"/>
              </a:lnSpc>
              <a:spcBef>
                <a:spcPct val="0"/>
              </a:spcBef>
            </a:pPr>
            <a:r>
              <a:rPr lang="en-US"/>
              <a:t>Click to add title</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587069" y="1584960"/>
            <a:ext cx="5113864" cy="478536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a:xfrm>
            <a:off x="6271684" y="6477000"/>
            <a:ext cx="5672667" cy="203200"/>
          </a:xfrm>
        </p:spPr>
        <p:txBody>
          <a:bodyPr/>
          <a:lstStyle/>
          <a:p>
            <a:endParaRPr lang="en-US"/>
          </a:p>
        </p:txBody>
      </p:sp>
    </p:spTree>
    <p:extLst>
      <p:ext uri="{BB962C8B-B14F-4D97-AF65-F5344CB8AC3E}">
        <p14:creationId xmlns:p14="http://schemas.microsoft.com/office/powerpoint/2010/main" val="27953227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75E2212D-572D-48C4-8896-AB4425DE904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50498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FBC88C4B-31DE-44A5-9F69-535D0E21C14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5284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eywo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763397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word Slide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solidFill>
                  <a:schemeClr val="bg1"/>
                </a:solidFill>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13751521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37908172-C31D-4458-B9A0-FDB3AC99AB9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0000"/>
          <a:stretch/>
        </p:blipFill>
        <p:spPr>
          <a:xfrm>
            <a:off x="0" y="-12636"/>
            <a:ext cx="12192000" cy="6858000"/>
          </a:xfrm>
          <a:prstGeom prst="rect">
            <a:avLst/>
          </a:prstGeom>
          <a:solidFill>
            <a:schemeClr val="bg1"/>
          </a:solidFill>
        </p:spPr>
      </p:pic>
      <p:sp>
        <p:nvSpPr>
          <p:cNvPr id="2" name="Title 1"/>
          <p:cNvSpPr>
            <a:spLocks noGrp="1"/>
          </p:cNvSpPr>
          <p:nvPr>
            <p:ph type="title"/>
          </p:nvPr>
        </p:nvSpPr>
        <p:spPr>
          <a:xfrm>
            <a:off x="4114800" y="2328672"/>
            <a:ext cx="7584133" cy="1478400"/>
          </a:xfrm>
        </p:spPr>
        <p:txBody>
          <a:bodyPr anchor="b"/>
          <a:lstStyle>
            <a:lvl1pPr>
              <a:lnSpc>
                <a:spcPct val="90000"/>
              </a:lnSpc>
              <a:defRPr sz="5333" b="1" i="0">
                <a:latin typeface="+mj-lt"/>
              </a:defRPr>
            </a:lvl1pPr>
          </a:lstStyle>
          <a:p>
            <a:r>
              <a:rPr lang="en-US"/>
              <a:t>Click to edit Master title style</a:t>
            </a:r>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pic>
        <p:nvPicPr>
          <p:cNvPr id="4" name="Picture 3"/>
          <p:cNvPicPr>
            <a:picLocks noChangeAspect="1"/>
          </p:cNvPicPr>
          <p:nvPr userDrawn="1"/>
        </p:nvPicPr>
        <p:blipFill>
          <a:blip r:embed="rId3"/>
          <a:stretch>
            <a:fillRect/>
          </a:stretch>
        </p:blipFill>
        <p:spPr>
          <a:xfrm>
            <a:off x="9317683" y="390911"/>
            <a:ext cx="2381251" cy="609600"/>
          </a:xfrm>
          <a:prstGeom prst="rect">
            <a:avLst/>
          </a:prstGeom>
        </p:spPr>
      </p:pic>
    </p:spTree>
    <p:extLst>
      <p:ext uri="{BB962C8B-B14F-4D97-AF65-F5344CB8AC3E}">
        <p14:creationId xmlns:p14="http://schemas.microsoft.com/office/powerpoint/2010/main" val="3522877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Keyword Slid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60E83C5A-875F-4159-917A-339BF5530BAB}"/>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a:t>Click icon to add picture</a:t>
            </a:r>
          </a:p>
        </p:txBody>
      </p:sp>
      <p:sp>
        <p:nvSpPr>
          <p:cNvPr id="6" name="Source Placeholder 4">
            <a:extLst>
              <a:ext uri="{FF2B5EF4-FFF2-40B4-BE49-F238E27FC236}">
                <a16:creationId xmlns:a16="http://schemas.microsoft.com/office/drawing/2014/main" id="{0DDDDE4F-B6C4-4C26-8174-4A2FA73F6525}"/>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5" name="Rectangle 4">
            <a:extLst>
              <a:ext uri="{FF2B5EF4-FFF2-40B4-BE49-F238E27FC236}">
                <a16:creationId xmlns:a16="http://schemas.microsoft.com/office/drawing/2014/main" id="{666CFDC1-F1AA-4A2E-BE26-5875041CD7E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Image 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988479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u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72DD8-2E73-424E-81C4-B08A857773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Pause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3202696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103621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36648DC8-183E-4874-8A70-41E0E0E3E59D}"/>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a:t>Click icon to add picture</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
        <p:nvSpPr>
          <p:cNvPr id="4" name="Source Placeholder 4">
            <a:extLst>
              <a:ext uri="{FF2B5EF4-FFF2-40B4-BE49-F238E27FC236}">
                <a16:creationId xmlns:a16="http://schemas.microsoft.com/office/drawing/2014/main" id="{49D341AB-8C4A-4996-8690-BB48FE8192F3}"/>
              </a:ext>
              <a:ext uri="{C183D7F6-B498-43B3-948B-1728B52AA6E4}">
                <adec:decorative xmlns:adec="http://schemas.microsoft.com/office/drawing/2017/decorative" val="1"/>
              </a:ext>
            </a:extLst>
          </p:cNvPr>
          <p:cNvSpPr>
            <a:spLocks noGrp="1"/>
          </p:cNvSpPr>
          <p:nvPr>
            <p:ph type="body" sz="quarter" idx="12" hasCustomPrompt="1"/>
          </p:nvPr>
        </p:nvSpPr>
        <p:spPr>
          <a:xfrm>
            <a:off x="244475" y="6557090"/>
            <a:ext cx="5673724" cy="123111"/>
          </a:xfrm>
        </p:spPr>
        <p:txBody>
          <a:bodyPr wrap="square" lIns="0" tIns="0" rIns="0" bIns="0" anchor="b">
            <a:spAutoFit/>
          </a:bodyPr>
          <a:lstStyle>
            <a:lvl1pPr marL="0" indent="0">
              <a:buNone/>
              <a:defRPr sz="800">
                <a:solidFill>
                  <a:schemeClr val="bg1">
                    <a:lumMod val="50000"/>
                  </a:schemeClr>
                </a:solidFill>
              </a:defRPr>
            </a:lvl1pPr>
            <a:lvl5pPr>
              <a:defRPr/>
            </a:lvl5pPr>
          </a:lstStyle>
          <a:p>
            <a:pPr lvl="0"/>
            <a:r>
              <a:rPr lang="en-US"/>
              <a:t>Image credit </a:t>
            </a:r>
          </a:p>
        </p:txBody>
      </p:sp>
    </p:spTree>
    <p:extLst>
      <p:ext uri="{BB962C8B-B14F-4D97-AF65-F5344CB8AC3E}">
        <p14:creationId xmlns:p14="http://schemas.microsoft.com/office/powerpoint/2010/main" val="20910553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A22C1-D8F5-4786-9740-69D95B250F69}"/>
              </a:ext>
            </a:extLst>
          </p:cNvPr>
          <p:cNvSpPr>
            <a:spLocks noGrp="1"/>
          </p:cNvSpPr>
          <p:nvPr>
            <p:ph type="body" sz="quarter" idx="10" hasCustomPrompt="1"/>
          </p:nvPr>
        </p:nvSpPr>
        <p:spPr>
          <a:xfrm>
            <a:off x="245534" y="5998415"/>
            <a:ext cx="11700933" cy="249767"/>
          </a:xfrm>
        </p:spPr>
        <p:txBody>
          <a:bodyPr anchor="b">
            <a:noAutofit/>
          </a:bodyPr>
          <a:lstStyle>
            <a:lvl1pPr marL="0" indent="0">
              <a:buNone/>
              <a:defRPr lang="en-US" sz="800" kern="1200" dirty="0">
                <a:solidFill>
                  <a:schemeClr val="bg1">
                    <a:lumMod val="65000"/>
                  </a:schemeClr>
                </a:solidFill>
                <a:latin typeface="+mn-lt"/>
                <a:ea typeface="+mn-ea"/>
                <a:cs typeface="+mn-cs"/>
              </a:defRPr>
            </a:lvl1pPr>
          </a:lstStyle>
          <a:p>
            <a:pPr lvl="0"/>
            <a:r>
              <a:rPr lang="en-US"/>
              <a:t>Add specific disclaimers for products/services referenced in this presentation here.</a:t>
            </a:r>
          </a:p>
        </p:txBody>
      </p:sp>
      <p:sp>
        <p:nvSpPr>
          <p:cNvPr id="4" name="TextBox 3">
            <a:extLst>
              <a:ext uri="{FF2B5EF4-FFF2-40B4-BE49-F238E27FC236}">
                <a16:creationId xmlns:a16="http://schemas.microsoft.com/office/drawing/2014/main" id="{0B92AFF1-3A65-4865-9263-DF415AAE84C6}"/>
              </a:ext>
            </a:extLst>
          </p:cNvPr>
          <p:cNvSpPr txBox="1"/>
          <p:nvPr userDrawn="1"/>
        </p:nvSpPr>
        <p:spPr>
          <a:xfrm>
            <a:off x="245533" y="6273800"/>
            <a:ext cx="11700936" cy="4064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Autodesk and the Autodesk logo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pPr>
              <a:lnSpc>
                <a:spcPct val="90000"/>
              </a:lnSpc>
              <a:spcBef>
                <a:spcPts val="400"/>
              </a:spcBef>
            </a:pPr>
            <a:r>
              <a:rPr lang="en-US" sz="800">
                <a:solidFill>
                  <a:schemeClr val="bg1">
                    <a:lumMod val="65000"/>
                  </a:schemeClr>
                </a:solidFill>
              </a:rPr>
              <a:t>© 2023 Autodesk. All rights reserved.</a:t>
            </a:r>
          </a:p>
        </p:txBody>
      </p:sp>
      <p:pic>
        <p:nvPicPr>
          <p:cNvPr id="2" name="Picture 1"/>
          <p:cNvPicPr>
            <a:picLocks noChangeAspect="1"/>
          </p:cNvPicPr>
          <p:nvPr userDrawn="1"/>
        </p:nvPicPr>
        <p:blipFill>
          <a:blip r:embed="rId2"/>
          <a:stretch>
            <a:fillRect/>
          </a:stretch>
        </p:blipFill>
        <p:spPr>
          <a:xfrm>
            <a:off x="1919112" y="1866429"/>
            <a:ext cx="8466667" cy="2167467"/>
          </a:xfrm>
          <a:prstGeom prst="rect">
            <a:avLst/>
          </a:prstGeom>
        </p:spPr>
      </p:pic>
    </p:spTree>
    <p:extLst>
      <p:ext uri="{BB962C8B-B14F-4D97-AF65-F5344CB8AC3E}">
        <p14:creationId xmlns:p14="http://schemas.microsoft.com/office/powerpoint/2010/main" val="12715034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A">
    <p:spTree>
      <p:nvGrpSpPr>
        <p:cNvPr id="1" name=""/>
        <p:cNvGrpSpPr/>
        <p:nvPr/>
      </p:nvGrpSpPr>
      <p:grpSpPr>
        <a:xfrm>
          <a:off x="0" y="0"/>
          <a:ext cx="0" cy="0"/>
          <a:chOff x="0" y="0"/>
          <a:chExt cx="0" cy="0"/>
        </a:xfrm>
      </p:grpSpPr>
      <p:pic>
        <p:nvPicPr>
          <p:cNvPr id="12" name="Picture 11" descr="A close-up of a magnifying glass&#10;&#10;Description automatically generated with medium confidence">
            <a:extLst>
              <a:ext uri="{FF2B5EF4-FFF2-40B4-BE49-F238E27FC236}">
                <a16:creationId xmlns:a16="http://schemas.microsoft.com/office/drawing/2014/main" id="{12F0D650-6EF2-417E-B37A-188DCEB4432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12" t="1869" r="6646" b="3617"/>
          <a:stretch/>
        </p:blipFill>
        <p:spPr>
          <a:xfrm rot="5400000">
            <a:off x="4583229" y="-364064"/>
            <a:ext cx="6858000" cy="7586133"/>
          </a:xfrm>
          <a:prstGeom prst="rect">
            <a:avLst/>
          </a:prstGeom>
        </p:spPr>
      </p:pic>
      <p:sp>
        <p:nvSpPr>
          <p:cNvPr id="3" name="Subtitle 2"/>
          <p:cNvSpPr>
            <a:spLocks noGrp="1"/>
          </p:cNvSpPr>
          <p:nvPr>
            <p:ph type="subTitle" idx="1" hasCustomPrompt="1"/>
          </p:nvPr>
        </p:nvSpPr>
        <p:spPr>
          <a:xfrm>
            <a:off x="488950" y="3976925"/>
            <a:ext cx="7353300" cy="332399"/>
          </a:xfrm>
        </p:spPr>
        <p:txBody>
          <a:bodyPr>
            <a:spAutoFit/>
          </a:bodyPr>
          <a:lstStyle>
            <a:lvl1pPr marL="0" indent="0" algn="l">
              <a:lnSpc>
                <a:spcPct val="90000"/>
              </a:lnSpc>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 </a:t>
            </a:r>
            <a:fld id="{A7A55D6C-1CDB-4CD7-AAA2-9D100ECD57F0}" type="datetimeyyyy">
              <a:rPr lang="en-US" sz="800" smtClean="0">
                <a:solidFill>
                  <a:schemeClr val="bg1">
                    <a:lumMod val="65000"/>
                  </a:schemeClr>
                </a:solidFill>
              </a:rPr>
              <a:pPr>
                <a:lnSpc>
                  <a:spcPct val="90000"/>
                </a:lnSpc>
                <a:spcBef>
                  <a:spcPts val="400"/>
                </a:spcBef>
              </a:pPr>
              <a:t>2024</a:t>
            </a:fld>
            <a:r>
              <a:rPr lang="en-US" sz="800">
                <a:solidFill>
                  <a:schemeClr val="bg1">
                    <a:lumMod val="65000"/>
                  </a:schemeClr>
                </a:solidFill>
              </a:rPr>
              <a:t> Autodesk. All rights reserved.</a:t>
            </a:r>
          </a:p>
        </p:txBody>
      </p:sp>
      <p:sp>
        <p:nvSpPr>
          <p:cNvPr id="4" name="Title 3">
            <a:extLst>
              <a:ext uri="{FF2B5EF4-FFF2-40B4-BE49-F238E27FC236}">
                <a16:creationId xmlns:a16="http://schemas.microsoft.com/office/drawing/2014/main" id="{F55D68E9-5580-4A00-AD65-557EB47CE195}"/>
              </a:ext>
            </a:extLst>
          </p:cNvPr>
          <p:cNvSpPr>
            <a:spLocks noGrp="1"/>
          </p:cNvSpPr>
          <p:nvPr>
            <p:ph type="title" hasCustomPrompt="1"/>
          </p:nvPr>
        </p:nvSpPr>
        <p:spPr>
          <a:xfrm>
            <a:off x="491321" y="1598502"/>
            <a:ext cx="8316383" cy="2215991"/>
          </a:xfrm>
        </p:spPr>
        <p:txBody>
          <a:bodyPr anchor="b"/>
          <a:lstStyle>
            <a:lvl1pPr>
              <a:defRPr sz="5333"/>
            </a:lvl1pPr>
          </a:lstStyle>
          <a:p>
            <a:r>
              <a:rPr lang="en-US"/>
              <a:t>Presentation title </a:t>
            </a:r>
            <a:br>
              <a:rPr lang="en-US"/>
            </a:br>
            <a:r>
              <a:rPr lang="en-US"/>
              <a:t>extends to two </a:t>
            </a:r>
            <a:br>
              <a:rPr lang="en-US"/>
            </a:br>
            <a:r>
              <a:rPr lang="en-US"/>
              <a:t>or more lines</a:t>
            </a:r>
          </a:p>
        </p:txBody>
      </p:sp>
      <p:sp>
        <p:nvSpPr>
          <p:cNvPr id="10" name="Picture Placeholder 9">
            <a:extLst>
              <a:ext uri="{FF2B5EF4-FFF2-40B4-BE49-F238E27FC236}">
                <a16:creationId xmlns:a16="http://schemas.microsoft.com/office/drawing/2014/main" id="{031D6130-252A-4D0F-920F-CEFE83A4FB4C}"/>
              </a:ext>
            </a:extLst>
          </p:cNvPr>
          <p:cNvSpPr>
            <a:spLocks noGrp="1"/>
          </p:cNvSpPr>
          <p:nvPr>
            <p:ph type="pic" sz="quarter" idx="15" hasCustomPrompt="1"/>
          </p:nvPr>
        </p:nvSpPr>
        <p:spPr>
          <a:xfrm>
            <a:off x="488951" y="486834"/>
            <a:ext cx="1754716" cy="615951"/>
          </a:xfrm>
        </p:spPr>
        <p:txBody>
          <a:bodyPr anchor="ctr">
            <a:normAutofit/>
          </a:bodyPr>
          <a:lstStyle>
            <a:lvl1pPr marL="0" indent="0" algn="ctr">
              <a:buNone/>
              <a:defRPr sz="1600" b="1">
                <a:solidFill>
                  <a:schemeClr val="accent6"/>
                </a:solidFill>
              </a:defRPr>
            </a:lvl1pPr>
          </a:lstStyle>
          <a:p>
            <a:r>
              <a:rPr lang="en-US"/>
              <a:t>PARTNER LOGO</a:t>
            </a:r>
          </a:p>
        </p:txBody>
      </p:sp>
      <p:sp>
        <p:nvSpPr>
          <p:cNvPr id="11" name="Picture Placeholder 9">
            <a:extLst>
              <a:ext uri="{FF2B5EF4-FFF2-40B4-BE49-F238E27FC236}">
                <a16:creationId xmlns:a16="http://schemas.microsoft.com/office/drawing/2014/main" id="{C055F12E-831E-4FA6-B03D-4B81D8D58CB5}"/>
              </a:ext>
            </a:extLst>
          </p:cNvPr>
          <p:cNvSpPr>
            <a:spLocks noGrp="1"/>
          </p:cNvSpPr>
          <p:nvPr>
            <p:ph type="pic" sz="quarter" idx="16" hasCustomPrompt="1"/>
          </p:nvPr>
        </p:nvSpPr>
        <p:spPr>
          <a:xfrm>
            <a:off x="9898583" y="396808"/>
            <a:ext cx="1849984" cy="626853"/>
          </a:xfrm>
        </p:spPr>
        <p:txBody>
          <a:bodyPr anchor="ctr">
            <a:normAutofit/>
          </a:bodyPr>
          <a:lstStyle>
            <a:lvl1pPr marL="0" indent="0" algn="ctr">
              <a:buNone/>
              <a:defRPr sz="1600" b="1">
                <a:solidFill>
                  <a:schemeClr val="accent6"/>
                </a:solidFill>
              </a:defRPr>
            </a:lvl1pPr>
          </a:lstStyle>
          <a:p>
            <a:r>
              <a:rPr lang="en-US"/>
              <a:t>AUTODESK Partner Type/Tier</a:t>
            </a:r>
          </a:p>
        </p:txBody>
      </p:sp>
    </p:spTree>
    <p:extLst>
      <p:ext uri="{BB962C8B-B14F-4D97-AF65-F5344CB8AC3E}">
        <p14:creationId xmlns:p14="http://schemas.microsoft.com/office/powerpoint/2010/main" val="9417707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A">
    <p:spTree>
      <p:nvGrpSpPr>
        <p:cNvPr id="1" name=""/>
        <p:cNvGrpSpPr/>
        <p:nvPr/>
      </p:nvGrpSpPr>
      <p:grpSpPr>
        <a:xfrm>
          <a:off x="0" y="0"/>
          <a:ext cx="0" cy="0"/>
          <a:chOff x="0" y="0"/>
          <a:chExt cx="0" cy="0"/>
        </a:xfrm>
      </p:grpSpPr>
      <p:pic>
        <p:nvPicPr>
          <p:cNvPr id="6" name="Picture Placeholder 6">
            <a:extLst>
              <a:ext uri="{FF2B5EF4-FFF2-40B4-BE49-F238E27FC236}">
                <a16:creationId xmlns:a16="http://schemas.microsoft.com/office/drawing/2014/main" id="{37908172-C31D-4458-B9A0-FDB3AC99AB9B}"/>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00000"/>
          <a:stretch/>
        </p:blipFill>
        <p:spPr>
          <a:xfrm>
            <a:off x="0" y="0"/>
            <a:ext cx="12192000" cy="6858000"/>
          </a:xfrm>
          <a:prstGeom prst="rect">
            <a:avLst/>
          </a:prstGeom>
          <a:solidFill>
            <a:schemeClr val="bg1"/>
          </a:solidFill>
        </p:spPr>
      </p:pic>
      <p:sp>
        <p:nvSpPr>
          <p:cNvPr id="10" name="Graphic 31">
            <a:extLst>
              <a:ext uri="{FF2B5EF4-FFF2-40B4-BE49-F238E27FC236}">
                <a16:creationId xmlns:a16="http://schemas.microsoft.com/office/drawing/2014/main" id="{774255B1-ABD6-4DEC-8067-2B176C87A5FB}"/>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2400"/>
          </a:p>
        </p:txBody>
      </p:sp>
      <p:sp>
        <p:nvSpPr>
          <p:cNvPr id="2" name="Title 1"/>
          <p:cNvSpPr>
            <a:spLocks noGrp="1"/>
          </p:cNvSpPr>
          <p:nvPr>
            <p:ph type="title"/>
          </p:nvPr>
        </p:nvSpPr>
        <p:spPr>
          <a:xfrm>
            <a:off x="4114800" y="2328672"/>
            <a:ext cx="7584133" cy="1478400"/>
          </a:xfrm>
        </p:spPr>
        <p:txBody>
          <a:bodyPr anchor="b"/>
          <a:lstStyle>
            <a:lvl1pPr>
              <a:lnSpc>
                <a:spcPct val="90000"/>
              </a:lnSpc>
              <a:defRPr sz="5333" b="1" i="0">
                <a:latin typeface="+mj-lt"/>
              </a:defRPr>
            </a:lvl1pPr>
          </a:lstStyle>
          <a:p>
            <a:r>
              <a:rPr lang="en-US"/>
              <a:t>Click to edit Master title style</a:t>
            </a:r>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87789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ver A (Dark)">
    <p:bg>
      <p:bgPr>
        <a:solidFill>
          <a:schemeClr val="tx1"/>
        </a:solidFill>
        <a:effectLst/>
      </p:bgPr>
    </p:bg>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id="{5790911A-B2C1-4E41-A26A-6FC2CED684DD}"/>
              </a:ext>
            </a:extLst>
          </p:cNvPr>
          <p:cNvPicPr>
            <a:picLocks noChangeAspect="1"/>
          </p:cNvPicPr>
          <p:nvPr userDrawn="1"/>
        </p:nvPicPr>
        <p:blipFill rotWithShape="1">
          <a:blip r:embed="rId2" cstate="hqprint">
            <a:alphaModFix/>
            <a:extLst>
              <a:ext uri="{28A0092B-C50C-407E-A947-70E740481C1C}">
                <a14:useLocalDpi xmlns:a14="http://schemas.microsoft.com/office/drawing/2010/main"/>
              </a:ext>
            </a:extLst>
          </a:blip>
          <a:srcRect/>
          <a:stretch/>
        </p:blipFill>
        <p:spPr>
          <a:xfrm rot="5400000">
            <a:off x="4498973" y="-600074"/>
            <a:ext cx="6858000" cy="8058151"/>
          </a:xfrm>
          <a:prstGeom prst="rect">
            <a:avLst/>
          </a:prstGeom>
        </p:spPr>
      </p:pic>
      <p:sp>
        <p:nvSpPr>
          <p:cNvPr id="3" name="Subtitle 2"/>
          <p:cNvSpPr>
            <a:spLocks noGrp="1"/>
          </p:cNvSpPr>
          <p:nvPr>
            <p:ph type="subTitle" idx="1" hasCustomPrompt="1"/>
          </p:nvPr>
        </p:nvSpPr>
        <p:spPr>
          <a:xfrm>
            <a:off x="488951" y="3976925"/>
            <a:ext cx="7353300" cy="332399"/>
          </a:xfrm>
        </p:spPr>
        <p:txBody>
          <a:bodyPr>
            <a:spAutoFit/>
          </a:bodyPr>
          <a:lstStyle>
            <a:lvl1pPr marL="0" indent="0" algn="l">
              <a:lnSpc>
                <a:spcPct val="90000"/>
              </a:lnSpc>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solidFill>
                  <a:schemeClr val="bg1"/>
                </a:solidFill>
              </a:defRPr>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solidFill>
                  <a:schemeClr val="bg1"/>
                </a:solidFill>
              </a:defRPr>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 </a:t>
            </a:r>
            <a:fld id="{0BFED481-ECBD-4516-A99F-C010FA71F182}" type="datetimeyyyy">
              <a:rPr lang="en-US" sz="800" smtClean="0">
                <a:solidFill>
                  <a:schemeClr val="bg1">
                    <a:lumMod val="65000"/>
                  </a:schemeClr>
                </a:solidFill>
              </a:rPr>
              <a:pPr>
                <a:lnSpc>
                  <a:spcPct val="90000"/>
                </a:lnSpc>
                <a:spcBef>
                  <a:spcPts val="400"/>
                </a:spcBef>
              </a:pPr>
              <a:t>2024</a:t>
            </a:fld>
            <a:r>
              <a:rPr lang="en-US" sz="800">
                <a:solidFill>
                  <a:schemeClr val="bg1">
                    <a:lumMod val="65000"/>
                  </a:schemeClr>
                </a:solidFill>
              </a:rPr>
              <a:t> Autodesk. All rights reserved.</a:t>
            </a:r>
          </a:p>
        </p:txBody>
      </p:sp>
      <p:sp>
        <p:nvSpPr>
          <p:cNvPr id="11" name="Title 3">
            <a:extLst>
              <a:ext uri="{FF2B5EF4-FFF2-40B4-BE49-F238E27FC236}">
                <a16:creationId xmlns:a16="http://schemas.microsoft.com/office/drawing/2014/main" id="{D0091A1D-248C-418F-BF90-60CC65D40309}"/>
              </a:ext>
            </a:extLst>
          </p:cNvPr>
          <p:cNvSpPr>
            <a:spLocks noGrp="1"/>
          </p:cNvSpPr>
          <p:nvPr>
            <p:ph type="title" hasCustomPrompt="1"/>
          </p:nvPr>
        </p:nvSpPr>
        <p:spPr>
          <a:xfrm>
            <a:off x="491321" y="1598502"/>
            <a:ext cx="8316383" cy="2215991"/>
          </a:xfrm>
        </p:spPr>
        <p:txBody>
          <a:bodyPr anchor="b"/>
          <a:lstStyle>
            <a:lvl1pPr>
              <a:defRPr sz="5333">
                <a:solidFill>
                  <a:schemeClr val="bg1"/>
                </a:solidFill>
              </a:defRPr>
            </a:lvl1pPr>
          </a:lstStyle>
          <a:p>
            <a:r>
              <a:rPr lang="en-US"/>
              <a:t>Presentation title </a:t>
            </a:r>
            <a:br>
              <a:rPr lang="en-US"/>
            </a:br>
            <a:r>
              <a:rPr lang="en-US"/>
              <a:t>extends to two </a:t>
            </a:r>
            <a:br>
              <a:rPr lang="en-US"/>
            </a:br>
            <a:r>
              <a:rPr lang="en-US"/>
              <a:t>or more lines</a:t>
            </a:r>
          </a:p>
        </p:txBody>
      </p:sp>
      <p:sp>
        <p:nvSpPr>
          <p:cNvPr id="12" name="Picture Placeholder 9">
            <a:extLst>
              <a:ext uri="{FF2B5EF4-FFF2-40B4-BE49-F238E27FC236}">
                <a16:creationId xmlns:a16="http://schemas.microsoft.com/office/drawing/2014/main" id="{D0EE090E-43D0-43AB-96FE-FA5C27743D97}"/>
              </a:ext>
            </a:extLst>
          </p:cNvPr>
          <p:cNvSpPr>
            <a:spLocks noGrp="1"/>
          </p:cNvSpPr>
          <p:nvPr>
            <p:ph type="pic" sz="quarter" idx="15" hasCustomPrompt="1"/>
          </p:nvPr>
        </p:nvSpPr>
        <p:spPr>
          <a:xfrm>
            <a:off x="488951" y="486834"/>
            <a:ext cx="1754716" cy="615951"/>
          </a:xfrm>
        </p:spPr>
        <p:txBody>
          <a:bodyPr anchor="ctr">
            <a:normAutofit/>
          </a:bodyPr>
          <a:lstStyle>
            <a:lvl1pPr marL="0" indent="0" algn="ctr">
              <a:buNone/>
              <a:defRPr sz="1600" b="1">
                <a:solidFill>
                  <a:schemeClr val="accent6"/>
                </a:solidFill>
              </a:defRPr>
            </a:lvl1pPr>
          </a:lstStyle>
          <a:p>
            <a:r>
              <a:rPr lang="en-US"/>
              <a:t>PARTNER LOGO</a:t>
            </a:r>
          </a:p>
        </p:txBody>
      </p:sp>
      <p:sp>
        <p:nvSpPr>
          <p:cNvPr id="13" name="Picture Placeholder 9">
            <a:extLst>
              <a:ext uri="{FF2B5EF4-FFF2-40B4-BE49-F238E27FC236}">
                <a16:creationId xmlns:a16="http://schemas.microsoft.com/office/drawing/2014/main" id="{9AA23F69-97BF-49D8-9912-946DFFDB6AB9}"/>
              </a:ext>
            </a:extLst>
          </p:cNvPr>
          <p:cNvSpPr>
            <a:spLocks noGrp="1"/>
          </p:cNvSpPr>
          <p:nvPr>
            <p:ph type="pic" sz="quarter" idx="16" hasCustomPrompt="1"/>
          </p:nvPr>
        </p:nvSpPr>
        <p:spPr>
          <a:xfrm>
            <a:off x="9898583" y="396808"/>
            <a:ext cx="1849984" cy="626853"/>
          </a:xfrm>
        </p:spPr>
        <p:txBody>
          <a:bodyPr anchor="ctr">
            <a:normAutofit/>
          </a:bodyPr>
          <a:lstStyle>
            <a:lvl1pPr marL="0" indent="0" algn="ctr">
              <a:buNone/>
              <a:defRPr sz="1600" b="1">
                <a:solidFill>
                  <a:schemeClr val="accent6"/>
                </a:solidFill>
              </a:defRPr>
            </a:lvl1pPr>
          </a:lstStyle>
          <a:p>
            <a:r>
              <a:rPr lang="en-US"/>
              <a:t>AUTODESK Partner Type/Tier</a:t>
            </a:r>
          </a:p>
        </p:txBody>
      </p:sp>
    </p:spTree>
    <p:extLst>
      <p:ext uri="{BB962C8B-B14F-4D97-AF65-F5344CB8AC3E}">
        <p14:creationId xmlns:p14="http://schemas.microsoft.com/office/powerpoint/2010/main" val="23839696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ivider A (Dar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58BEF0-814D-4EBF-89A1-CFAF9E25508C}"/>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10" name="Graphic 31">
            <a:extLst>
              <a:ext uri="{FF2B5EF4-FFF2-40B4-BE49-F238E27FC236}">
                <a16:creationId xmlns:a16="http://schemas.microsoft.com/office/drawing/2014/main" id="{774255B1-ABD6-4DEC-8067-2B176C87A5FB}"/>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chemeClr val="bg1"/>
          </a:solidFill>
          <a:ln w="841" cap="flat">
            <a:noFill/>
            <a:prstDash val="solid"/>
            <a:miter/>
          </a:ln>
        </p:spPr>
        <p:txBody>
          <a:bodyPr rtlCol="0" anchor="ctr"/>
          <a:lstStyle/>
          <a:p>
            <a:endParaRPr lang="en-US" sz="2400"/>
          </a:p>
        </p:txBody>
      </p:sp>
      <p:sp>
        <p:nvSpPr>
          <p:cNvPr id="2" name="Title 1"/>
          <p:cNvSpPr>
            <a:spLocks noGrp="1"/>
          </p:cNvSpPr>
          <p:nvPr>
            <p:ph type="title"/>
          </p:nvPr>
        </p:nvSpPr>
        <p:spPr>
          <a:xfrm>
            <a:off x="4114800" y="2328672"/>
            <a:ext cx="7584133" cy="1497845"/>
          </a:xfrm>
        </p:spPr>
        <p:txBody>
          <a:bodyPr anchor="b"/>
          <a:lstStyle>
            <a:lvl1pPr>
              <a:lnSpc>
                <a:spcPct val="90000"/>
              </a:lnSpc>
              <a:defRPr sz="5333" b="1" i="0">
                <a:solidFill>
                  <a:schemeClr val="bg1"/>
                </a:solidFill>
                <a:latin typeface="+mj-lt"/>
              </a:defRPr>
            </a:lvl1pPr>
          </a:lstStyle>
          <a:p>
            <a:r>
              <a:rPr lang="en-US"/>
              <a:t>Click to edit Master title style</a:t>
            </a:r>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8344296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79C492-4237-4928-8DC6-BACCE812C0D4}"/>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9" name="Picture Placeholder 8">
            <a:extLst>
              <a:ext uri="{FF2B5EF4-FFF2-40B4-BE49-F238E27FC236}">
                <a16:creationId xmlns:a16="http://schemas.microsoft.com/office/drawing/2014/main" id="{8767468D-C3AF-4D62-842C-65B92F584E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a:t>Click icon to add picture</a:t>
            </a:r>
          </a:p>
        </p:txBody>
      </p:sp>
      <p:cxnSp>
        <p:nvCxnSpPr>
          <p:cNvPr id="12" name="Straight Connector 11">
            <a:extLst>
              <a:ext uri="{FF2B5EF4-FFF2-40B4-BE49-F238E27FC236}">
                <a16:creationId xmlns:a16="http://schemas.microsoft.com/office/drawing/2014/main" id="{AE71A526-8474-4E5D-BEB1-1C220ED5E34D}"/>
              </a:ext>
              <a:ext uri="{C183D7F6-B498-43B3-948B-1728B52AA6E4}">
                <adec:decorative xmlns:adec="http://schemas.microsoft.com/office/drawing/2017/decorative" val="1"/>
              </a:ext>
            </a:extLst>
          </p:cNvPr>
          <p:cNvCxnSpPr>
            <a:cxnSpLocks/>
          </p:cNvCxnSpPr>
          <p:nvPr userDrawn="1"/>
        </p:nvCxnSpPr>
        <p:spPr>
          <a:xfrm flipH="1">
            <a:off x="2588639" y="4906809"/>
            <a:ext cx="1756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23" name="Graphic 31">
            <a:extLst>
              <a:ext uri="{FF2B5EF4-FFF2-40B4-BE49-F238E27FC236}">
                <a16:creationId xmlns:a16="http://schemas.microsoft.com/office/drawing/2014/main" id="{0D47106D-EEFE-45DB-AC12-22D7A8D52D88}"/>
              </a:ext>
              <a:ext uri="{C183D7F6-B498-43B3-948B-1728B52AA6E4}">
                <adec:decorative xmlns:adec="http://schemas.microsoft.com/office/drawing/2017/decorative" val="1"/>
              </a:ext>
            </a:extLst>
          </p:cNvPr>
          <p:cNvSpPr/>
          <p:nvPr userDrawn="1"/>
        </p:nvSpPr>
        <p:spPr>
          <a:xfrm>
            <a:off x="488996" y="2493435"/>
            <a:ext cx="1754800" cy="1200149"/>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2400"/>
          </a:p>
        </p:txBody>
      </p:sp>
      <p:sp>
        <p:nvSpPr>
          <p:cNvPr id="15" name="Source Placeholder 4">
            <a:extLst>
              <a:ext uri="{FF2B5EF4-FFF2-40B4-BE49-F238E27FC236}">
                <a16:creationId xmlns:a16="http://schemas.microsoft.com/office/drawing/2014/main" id="{7174F5EA-3D27-4D2B-94E4-C87BF417CF19}"/>
              </a:ext>
              <a:ext uri="{C183D7F6-B498-43B3-948B-1728B52AA6E4}">
                <adec:decorative xmlns:adec="http://schemas.microsoft.com/office/drawing/2017/decorative" val="1"/>
              </a:ext>
            </a:extLst>
          </p:cNvPr>
          <p:cNvSpPr>
            <a:spLocks noGrp="1"/>
          </p:cNvSpPr>
          <p:nvPr>
            <p:ph type="body" sz="quarter" idx="14" hasCustomPrompt="1"/>
          </p:nvPr>
        </p:nvSpPr>
        <p:spPr>
          <a:xfrm>
            <a:off x="6096000" y="6565247"/>
            <a:ext cx="5847213" cy="123111"/>
          </a:xfrm>
        </p:spPr>
        <p:txBody>
          <a:bodyPr wrap="square" lIns="0" tIns="0" rIns="0" bIns="0" anchor="b">
            <a:spAutoFit/>
          </a:bodyPr>
          <a:lstStyle>
            <a:lvl1pPr marL="0" indent="0" algn="r">
              <a:buNone/>
              <a:defRPr sz="800">
                <a:solidFill>
                  <a:schemeClr val="bg1">
                    <a:lumMod val="50000"/>
                  </a:schemeClr>
                </a:solidFill>
              </a:defRPr>
            </a:lvl1pPr>
            <a:lvl5pPr>
              <a:defRPr/>
            </a:lvl5pPr>
          </a:lstStyle>
          <a:p>
            <a:pPr lvl="0"/>
            <a:r>
              <a:rPr lang="en-US"/>
              <a:t>Image credit </a:t>
            </a:r>
          </a:p>
        </p:txBody>
      </p:sp>
      <p:sp>
        <p:nvSpPr>
          <p:cNvPr id="3" name="Subtitle 2"/>
          <p:cNvSpPr>
            <a:spLocks noGrp="1"/>
          </p:cNvSpPr>
          <p:nvPr>
            <p:ph type="subTitle" idx="1"/>
          </p:nvPr>
        </p:nvSpPr>
        <p:spPr>
          <a:xfrm>
            <a:off x="2588639" y="3948803"/>
            <a:ext cx="9112295" cy="332399"/>
          </a:xfrm>
        </p:spPr>
        <p:txBody>
          <a:bodyPr vert="horz" wrap="square" lIns="0" tIns="0" rIns="0" bIns="0" rtlCol="0">
            <a:spAutoFit/>
          </a:bodyPr>
          <a:lstStyle>
            <a:lvl1pPr marL="0" indent="0">
              <a:buNone/>
              <a:defRPr lang="en-US" sz="2400" dirty="0"/>
            </a:lvl1pPr>
          </a:lstStyle>
          <a:p>
            <a:pPr marL="304792" marR="0" lvl="0" indent="-304792" algn="l" defTabSz="914377" rtl="0" eaLnBrk="1" fontAlgn="auto" latinLnBrk="0" hangingPunct="1">
              <a:lnSpc>
                <a:spcPct val="90000"/>
              </a:lnSpc>
              <a:spcBef>
                <a:spcPts val="2667"/>
              </a:spcBef>
              <a:spcAft>
                <a:spcPts val="0"/>
              </a:spcAft>
              <a:buClr>
                <a:schemeClr val="tx2"/>
              </a:buClr>
              <a:buSzTx/>
              <a:tabLst/>
              <a:defRPr/>
            </a:pPr>
            <a:r>
              <a:rPr lang="en-US"/>
              <a:t>Click to edit Master subtitle style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2588639" y="5197604"/>
            <a:ext cx="5120643" cy="287259"/>
          </a:xfrm>
        </p:spPr>
        <p:txBody>
          <a:bodyPr wrap="square">
            <a:spAutoFit/>
          </a:bodyPr>
          <a:lstStyle>
            <a:lvl1pPr marL="0" indent="0">
              <a:buNone/>
              <a:defRPr sz="1867"/>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2588639" y="5481854"/>
            <a:ext cx="5120643" cy="225703"/>
          </a:xfrm>
        </p:spPr>
        <p:txBody>
          <a:bodyPr wrap="square">
            <a:spAutoFit/>
          </a:bodyPr>
          <a:lstStyle>
            <a:lvl1pPr marL="0" indent="0">
              <a:buNone/>
              <a:defRPr sz="1467"/>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a:xfrm>
            <a:off x="245534" y="6315516"/>
            <a:ext cx="5848351" cy="203200"/>
          </a:xfrm>
        </p:spPr>
        <p:txBody>
          <a:bodyPr/>
          <a:lstStyle>
            <a:lvl1pPr algn="l">
              <a:defRPr>
                <a:solidFill>
                  <a:schemeClr val="bg1">
                    <a:lumMod val="50000"/>
                  </a:schemeClr>
                </a:solidFill>
              </a:defRPr>
            </a:lvl1p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85157"/>
            <a:ext cx="5848351"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50000"/>
                  </a:schemeClr>
                </a:solidFill>
              </a:rPr>
              <a:t>© </a:t>
            </a:r>
            <a:fld id="{EAD5FACD-C283-4FF3-BBD1-122C8E24DE05}" type="datetimeyyyy">
              <a:rPr lang="en-US" sz="800" smtClean="0">
                <a:solidFill>
                  <a:schemeClr val="bg1">
                    <a:lumMod val="50000"/>
                  </a:schemeClr>
                </a:solidFill>
              </a:rPr>
              <a:pPr>
                <a:lnSpc>
                  <a:spcPct val="90000"/>
                </a:lnSpc>
                <a:spcBef>
                  <a:spcPts val="400"/>
                </a:spcBef>
              </a:pPr>
              <a:t>2024</a:t>
            </a:fld>
            <a:r>
              <a:rPr lang="en-US" sz="800">
                <a:solidFill>
                  <a:schemeClr val="bg1">
                    <a:lumMod val="50000"/>
                  </a:schemeClr>
                </a:solidFill>
              </a:rPr>
              <a:t> Autodesk. All rights reserved.</a:t>
            </a:r>
          </a:p>
        </p:txBody>
      </p:sp>
      <p:sp>
        <p:nvSpPr>
          <p:cNvPr id="4" name="Title 3">
            <a:extLst>
              <a:ext uri="{FF2B5EF4-FFF2-40B4-BE49-F238E27FC236}">
                <a16:creationId xmlns:a16="http://schemas.microsoft.com/office/drawing/2014/main" id="{6B157F4E-03C8-4925-930C-8487E19724AD}"/>
              </a:ext>
            </a:extLst>
          </p:cNvPr>
          <p:cNvSpPr>
            <a:spLocks noGrp="1"/>
          </p:cNvSpPr>
          <p:nvPr>
            <p:ph type="title" hasCustomPrompt="1"/>
          </p:nvPr>
        </p:nvSpPr>
        <p:spPr>
          <a:xfrm>
            <a:off x="2588385" y="2342995"/>
            <a:ext cx="9112295" cy="1477328"/>
          </a:xfrm>
        </p:spPr>
        <p:txBody>
          <a:bodyPr anchor="b"/>
          <a:lstStyle>
            <a:lvl1pPr>
              <a:defRPr sz="5333"/>
            </a:lvl1pPr>
          </a:lstStyle>
          <a:p>
            <a:r>
              <a:rPr lang="en-US"/>
              <a:t>Presentation title can extend to two lines</a:t>
            </a:r>
          </a:p>
        </p:txBody>
      </p:sp>
      <p:sp>
        <p:nvSpPr>
          <p:cNvPr id="10" name="Picture Placeholder 9">
            <a:extLst>
              <a:ext uri="{FF2B5EF4-FFF2-40B4-BE49-F238E27FC236}">
                <a16:creationId xmlns:a16="http://schemas.microsoft.com/office/drawing/2014/main" id="{9D0AA190-BAFD-44BE-BB2D-199AF95B5B62}"/>
              </a:ext>
            </a:extLst>
          </p:cNvPr>
          <p:cNvSpPr>
            <a:spLocks noGrp="1"/>
          </p:cNvSpPr>
          <p:nvPr>
            <p:ph type="pic" sz="quarter" idx="15" hasCustomPrompt="1"/>
          </p:nvPr>
        </p:nvSpPr>
        <p:spPr>
          <a:xfrm>
            <a:off x="488951" y="486834"/>
            <a:ext cx="1754716" cy="615951"/>
          </a:xfrm>
        </p:spPr>
        <p:txBody>
          <a:bodyPr anchor="ctr">
            <a:normAutofit/>
          </a:bodyPr>
          <a:lstStyle>
            <a:lvl1pPr marL="0" indent="0" algn="ctr">
              <a:buNone/>
              <a:defRPr sz="1600" b="1">
                <a:solidFill>
                  <a:schemeClr val="accent6"/>
                </a:solidFill>
              </a:defRPr>
            </a:lvl1pPr>
          </a:lstStyle>
          <a:p>
            <a:r>
              <a:rPr lang="en-US"/>
              <a:t>PARTNER LOGO</a:t>
            </a:r>
          </a:p>
        </p:txBody>
      </p:sp>
      <p:sp>
        <p:nvSpPr>
          <p:cNvPr id="19" name="Picture Placeholder 9">
            <a:extLst>
              <a:ext uri="{FF2B5EF4-FFF2-40B4-BE49-F238E27FC236}">
                <a16:creationId xmlns:a16="http://schemas.microsoft.com/office/drawing/2014/main" id="{B3B1D941-096D-4558-9346-D95F298841E5}"/>
              </a:ext>
            </a:extLst>
          </p:cNvPr>
          <p:cNvSpPr>
            <a:spLocks noGrp="1"/>
          </p:cNvSpPr>
          <p:nvPr>
            <p:ph type="pic" sz="quarter" idx="16" hasCustomPrompt="1"/>
          </p:nvPr>
        </p:nvSpPr>
        <p:spPr>
          <a:xfrm>
            <a:off x="9898583" y="396808"/>
            <a:ext cx="1849984" cy="626853"/>
          </a:xfrm>
        </p:spPr>
        <p:txBody>
          <a:bodyPr anchor="ctr">
            <a:normAutofit/>
          </a:bodyPr>
          <a:lstStyle>
            <a:lvl1pPr marL="0" indent="0" algn="ctr">
              <a:buNone/>
              <a:defRPr sz="1600" b="1">
                <a:solidFill>
                  <a:schemeClr val="accent6"/>
                </a:solidFill>
              </a:defRPr>
            </a:lvl1pPr>
          </a:lstStyle>
          <a:p>
            <a:r>
              <a:rPr lang="en-US"/>
              <a:t>AUTODESK Partner Type/Tier</a:t>
            </a:r>
          </a:p>
        </p:txBody>
      </p:sp>
    </p:spTree>
    <p:extLst>
      <p:ext uri="{BB962C8B-B14F-4D97-AF65-F5344CB8AC3E}">
        <p14:creationId xmlns:p14="http://schemas.microsoft.com/office/powerpoint/2010/main" val="37559368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A (Dark)">
    <p:bg>
      <p:bgPr>
        <a:solidFill>
          <a:schemeClr val="tx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AA84DFF-60D3-4CD6-9643-61DA03D85C04}"/>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rot="5400000">
            <a:off x="5356977" y="22982"/>
            <a:ext cx="6858003" cy="6812039"/>
          </a:xfrm>
          <a:prstGeom prst="rect">
            <a:avLst/>
          </a:prstGeom>
        </p:spPr>
      </p:pic>
      <p:sp>
        <p:nvSpPr>
          <p:cNvPr id="3" name="Subtitle 2"/>
          <p:cNvSpPr>
            <a:spLocks noGrp="1"/>
          </p:cNvSpPr>
          <p:nvPr>
            <p:ph type="subTitle" idx="1" hasCustomPrompt="1"/>
          </p:nvPr>
        </p:nvSpPr>
        <p:spPr>
          <a:xfrm>
            <a:off x="488951" y="3976925"/>
            <a:ext cx="7353300" cy="332399"/>
          </a:xfrm>
        </p:spPr>
        <p:txBody>
          <a:bodyPr>
            <a:spAutoFit/>
          </a:bodyPr>
          <a:lstStyle>
            <a:lvl1pPr marL="0" indent="0" algn="l">
              <a:lnSpc>
                <a:spcPct val="90000"/>
              </a:lnSpc>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add subtitle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488949" y="5670849"/>
            <a:ext cx="5120643" cy="287259"/>
          </a:xfrm>
        </p:spPr>
        <p:txBody>
          <a:bodyPr wrap="square">
            <a:spAutoFit/>
          </a:bodyPr>
          <a:lstStyle>
            <a:lvl1pPr marL="0" indent="0">
              <a:buNone/>
              <a:defRPr sz="1867">
                <a:solidFill>
                  <a:schemeClr val="bg1"/>
                </a:solidFill>
              </a:defRPr>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488949" y="5955099"/>
            <a:ext cx="5120643" cy="225703"/>
          </a:xfrm>
        </p:spPr>
        <p:txBody>
          <a:bodyPr wrap="square">
            <a:spAutoFit/>
          </a:bodyPr>
          <a:lstStyle>
            <a:lvl1pPr marL="0" indent="0">
              <a:buNone/>
              <a:defRPr sz="1467">
                <a:solidFill>
                  <a:schemeClr val="bg1"/>
                </a:solidFill>
              </a:defRPr>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p:txBody>
          <a:body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77000"/>
            <a:ext cx="11743269"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 2023 Autodesk. All rights reserved.</a:t>
            </a:r>
          </a:p>
        </p:txBody>
      </p:sp>
      <p:sp>
        <p:nvSpPr>
          <p:cNvPr id="11" name="Title 3">
            <a:extLst>
              <a:ext uri="{FF2B5EF4-FFF2-40B4-BE49-F238E27FC236}">
                <a16:creationId xmlns:a16="http://schemas.microsoft.com/office/drawing/2014/main" id="{64006909-5EF8-413D-A854-0D96E076FE17}"/>
              </a:ext>
            </a:extLst>
          </p:cNvPr>
          <p:cNvSpPr>
            <a:spLocks noGrp="1"/>
          </p:cNvSpPr>
          <p:nvPr>
            <p:ph type="title" hasCustomPrompt="1"/>
          </p:nvPr>
        </p:nvSpPr>
        <p:spPr>
          <a:xfrm>
            <a:off x="491321" y="1577983"/>
            <a:ext cx="8316383" cy="2236509"/>
          </a:xfrm>
        </p:spPr>
        <p:txBody>
          <a:bodyPr anchor="b"/>
          <a:lstStyle>
            <a:lvl1pPr>
              <a:defRPr sz="5333">
                <a:solidFill>
                  <a:schemeClr val="bg1"/>
                </a:solidFill>
              </a:defRPr>
            </a:lvl1pPr>
          </a:lstStyle>
          <a:p>
            <a:r>
              <a:rPr lang="en-US"/>
              <a:t>Presentation title </a:t>
            </a:r>
            <a:br>
              <a:rPr lang="en-US"/>
            </a:br>
            <a:r>
              <a:rPr lang="en-US"/>
              <a:t>extends to two </a:t>
            </a:r>
            <a:br>
              <a:rPr lang="en-US"/>
            </a:br>
            <a:r>
              <a:rPr lang="en-US"/>
              <a:t>or more lines</a:t>
            </a:r>
          </a:p>
        </p:txBody>
      </p:sp>
      <p:pic>
        <p:nvPicPr>
          <p:cNvPr id="2" name="Picture 1" descr="autodesk-learning-partner-logo-rgb-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1141" y="554407"/>
            <a:ext cx="2150976" cy="548640"/>
          </a:xfrm>
          <a:prstGeom prst="rect">
            <a:avLst/>
          </a:prstGeom>
        </p:spPr>
      </p:pic>
    </p:spTree>
    <p:extLst>
      <p:ext uri="{BB962C8B-B14F-4D97-AF65-F5344CB8AC3E}">
        <p14:creationId xmlns:p14="http://schemas.microsoft.com/office/powerpoint/2010/main" val="3878582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BBD940-C0AC-42F5-919E-FDED7E6BBB1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5" name="Picture Placeholder 8">
            <a:extLst>
              <a:ext uri="{FF2B5EF4-FFF2-40B4-BE49-F238E27FC236}">
                <a16:creationId xmlns:a16="http://schemas.microsoft.com/office/drawing/2014/main" id="{06C59638-1931-40DB-B64F-E0F2DCD9BA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a:t>Click icon to add picture</a:t>
            </a:r>
          </a:p>
        </p:txBody>
      </p:sp>
      <p:sp>
        <p:nvSpPr>
          <p:cNvPr id="12" name="Graphic 31">
            <a:extLst>
              <a:ext uri="{FF2B5EF4-FFF2-40B4-BE49-F238E27FC236}">
                <a16:creationId xmlns:a16="http://schemas.microsoft.com/office/drawing/2014/main" id="{CCAE7F29-2806-4B09-B264-109F01E4225C}"/>
              </a:ext>
              <a:ext uri="{C183D7F6-B498-43B3-948B-1728B52AA6E4}">
                <adec:decorative xmlns:adec="http://schemas.microsoft.com/office/drawing/2017/decorative" val="1"/>
              </a:ext>
            </a:extLst>
          </p:cNvPr>
          <p:cNvSpPr/>
          <p:nvPr userDrawn="1"/>
        </p:nvSpPr>
        <p:spPr>
          <a:xfrm>
            <a:off x="10430005" y="486833"/>
            <a:ext cx="1268929" cy="867851"/>
          </a:xfrm>
          <a:custGeom>
            <a:avLst/>
            <a:gdLst>
              <a:gd name="connsiteX0" fmla="*/ 979 w 195276"/>
              <a:gd name="connsiteY0" fmla="*/ 133489 h 133554"/>
              <a:gd name="connsiteX1" fmla="*/ 120554 w 195276"/>
              <a:gd name="connsiteY1" fmla="*/ 59108 h 133554"/>
              <a:gd name="connsiteX2" fmla="*/ 182583 w 195276"/>
              <a:gd name="connsiteY2" fmla="*/ 59108 h 133554"/>
              <a:gd name="connsiteX3" fmla="*/ 186204 w 195276"/>
              <a:gd name="connsiteY3" fmla="*/ 62729 h 133554"/>
              <a:gd name="connsiteX4" fmla="*/ 186204 w 195276"/>
              <a:gd name="connsiteY4" fmla="*/ 62737 h 133554"/>
              <a:gd name="connsiteX5" fmla="*/ 184512 w 195276"/>
              <a:gd name="connsiteY5" fmla="*/ 65783 h 133554"/>
              <a:gd name="connsiteX6" fmla="*/ 125782 w 195276"/>
              <a:gd name="connsiteY6" fmla="*/ 100994 h 133554"/>
              <a:gd name="connsiteX7" fmla="*/ 120630 w 195276"/>
              <a:gd name="connsiteY7" fmla="*/ 111298 h 133554"/>
              <a:gd name="connsiteX8" fmla="*/ 120571 w 195276"/>
              <a:gd name="connsiteY8" fmla="*/ 133489 h 133554"/>
              <a:gd name="connsiteX9" fmla="*/ 195206 w 195276"/>
              <a:gd name="connsiteY9" fmla="*/ 133489 h 133554"/>
              <a:gd name="connsiteX10" fmla="*/ 195206 w 195276"/>
              <a:gd name="connsiteY10" fmla="*/ 4524 h 133554"/>
              <a:gd name="connsiteX11" fmla="*/ 190642 w 195276"/>
              <a:gd name="connsiteY11" fmla="*/ -66 h 133554"/>
              <a:gd name="connsiteX12" fmla="*/ 190434 w 195276"/>
              <a:gd name="connsiteY12" fmla="*/ -62 h 133554"/>
              <a:gd name="connsiteX13" fmla="*/ 119217 w 195276"/>
              <a:gd name="connsiteY13" fmla="*/ -62 h 133554"/>
              <a:gd name="connsiteX14" fmla="*/ -70 w 195276"/>
              <a:gd name="connsiteY14" fmla="*/ 73998 h 133554"/>
              <a:gd name="connsiteX15" fmla="*/ -70 w 195276"/>
              <a:gd name="connsiteY15" fmla="*/ 133489 h 13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5276" h="133554">
                <a:moveTo>
                  <a:pt x="979" y="133489"/>
                </a:moveTo>
                <a:lnTo>
                  <a:pt x="120554" y="59108"/>
                </a:lnTo>
                <a:lnTo>
                  <a:pt x="182583" y="59108"/>
                </a:lnTo>
                <a:cubicBezTo>
                  <a:pt x="184583" y="59108"/>
                  <a:pt x="186204" y="60729"/>
                  <a:pt x="186204" y="62729"/>
                </a:cubicBezTo>
                <a:cubicBezTo>
                  <a:pt x="186204" y="62731"/>
                  <a:pt x="186204" y="62735"/>
                  <a:pt x="186204" y="62737"/>
                </a:cubicBezTo>
                <a:cubicBezTo>
                  <a:pt x="186305" y="64000"/>
                  <a:pt x="185638" y="65201"/>
                  <a:pt x="184512" y="65783"/>
                </a:cubicBezTo>
                <a:lnTo>
                  <a:pt x="125782" y="100994"/>
                </a:lnTo>
                <a:cubicBezTo>
                  <a:pt x="121967" y="103278"/>
                  <a:pt x="120630" y="107863"/>
                  <a:pt x="120630" y="111298"/>
                </a:cubicBezTo>
                <a:lnTo>
                  <a:pt x="120571" y="133489"/>
                </a:lnTo>
                <a:lnTo>
                  <a:pt x="195206" y="133489"/>
                </a:lnTo>
                <a:lnTo>
                  <a:pt x="195206" y="4524"/>
                </a:lnTo>
                <a:cubicBezTo>
                  <a:pt x="195213" y="1996"/>
                  <a:pt x="193170" y="-59"/>
                  <a:pt x="190642" y="-66"/>
                </a:cubicBezTo>
                <a:cubicBezTo>
                  <a:pt x="190572" y="-66"/>
                  <a:pt x="190504" y="-65"/>
                  <a:pt x="190434" y="-62"/>
                </a:cubicBezTo>
                <a:lnTo>
                  <a:pt x="119217" y="-62"/>
                </a:lnTo>
                <a:lnTo>
                  <a:pt x="-70" y="73998"/>
                </a:lnTo>
                <a:lnTo>
                  <a:pt x="-70" y="133489"/>
                </a:lnTo>
                <a:close/>
              </a:path>
            </a:pathLst>
          </a:custGeom>
          <a:solidFill>
            <a:srgbClr val="000000"/>
          </a:solidFill>
          <a:ln w="841" cap="flat">
            <a:noFill/>
            <a:prstDash val="solid"/>
            <a:miter/>
          </a:ln>
        </p:spPr>
        <p:txBody>
          <a:bodyPr rtlCol="0" anchor="ctr"/>
          <a:lstStyle/>
          <a:p>
            <a:endParaRPr lang="en-US" sz="2400"/>
          </a:p>
        </p:txBody>
      </p:sp>
      <p:sp>
        <p:nvSpPr>
          <p:cNvPr id="8" name="Source Placeholder 4">
            <a:extLst>
              <a:ext uri="{FF2B5EF4-FFF2-40B4-BE49-F238E27FC236}">
                <a16:creationId xmlns:a16="http://schemas.microsoft.com/office/drawing/2014/main" id="{34633426-AD31-4A24-843F-ABC63DD91391}"/>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10" name="Text Placeholder 2">
            <a:extLst>
              <a:ext uri="{FF2B5EF4-FFF2-40B4-BE49-F238E27FC236}">
                <a16:creationId xmlns:a16="http://schemas.microsoft.com/office/drawing/2014/main" id="{F76B059C-68C7-4BA1-865C-0BBBAB62CC5B}"/>
              </a:ext>
            </a:extLst>
          </p:cNvPr>
          <p:cNvSpPr>
            <a:spLocks noGrp="1"/>
          </p:cNvSpPr>
          <p:nvPr>
            <p:ph type="body" idx="1"/>
          </p:nvPr>
        </p:nvSpPr>
        <p:spPr>
          <a:xfrm>
            <a:off x="983194" y="3962675"/>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
        <p:nvSpPr>
          <p:cNvPr id="2" name="Title 1">
            <a:extLst>
              <a:ext uri="{FF2B5EF4-FFF2-40B4-BE49-F238E27FC236}">
                <a16:creationId xmlns:a16="http://schemas.microsoft.com/office/drawing/2014/main" id="{FE3B0E54-EEB9-4D2B-9BCF-83C16191894C}"/>
              </a:ext>
            </a:extLst>
          </p:cNvPr>
          <p:cNvSpPr>
            <a:spLocks noGrp="1"/>
          </p:cNvSpPr>
          <p:nvPr>
            <p:ph type="title" hasCustomPrompt="1"/>
          </p:nvPr>
        </p:nvSpPr>
        <p:spPr>
          <a:xfrm>
            <a:off x="983192" y="2354239"/>
            <a:ext cx="8327136" cy="1477328"/>
          </a:xfrm>
        </p:spPr>
        <p:txBody>
          <a:bodyPr/>
          <a:lstStyle>
            <a:lvl1pPr>
              <a:defRPr sz="5333"/>
            </a:lvl1pPr>
          </a:lstStyle>
          <a:p>
            <a:r>
              <a:rPr lang="en-US"/>
              <a:t>Divider title can</a:t>
            </a:r>
            <a:br>
              <a:rPr lang="en-US"/>
            </a:br>
            <a:r>
              <a:rPr lang="en-US"/>
              <a:t>extend to two lines</a:t>
            </a:r>
          </a:p>
        </p:txBody>
      </p:sp>
    </p:spTree>
    <p:extLst>
      <p:ext uri="{BB962C8B-B14F-4D97-AF65-F5344CB8AC3E}">
        <p14:creationId xmlns:p14="http://schemas.microsoft.com/office/powerpoint/2010/main" val="34493029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F32847C4-713E-4EEE-87A3-CB75801A4BA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4457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5" name="Content Placeholder 2">
            <a:extLst>
              <a:ext uri="{FF2B5EF4-FFF2-40B4-BE49-F238E27FC236}">
                <a16:creationId xmlns:a16="http://schemas.microsoft.com/office/drawing/2014/main" id="{36D2746D-0340-4A15-96B1-30ACF62C6B8F}"/>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6678FD65-4D7B-4F59-9231-5AED356341A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226798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274053"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BD246016-54EF-4BF4-9EC0-6037309953F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527625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8" name="Picture Placeholder 3">
            <a:extLst>
              <a:ext uri="{FF2B5EF4-FFF2-40B4-BE49-F238E27FC236}">
                <a16:creationId xmlns:a16="http://schemas.microsoft.com/office/drawing/2014/main" id="{E5AD3FD9-5B0C-46BE-A071-C012F798CB75}"/>
              </a:ext>
              <a:ext uri="{C183D7F6-B498-43B3-948B-1728B52AA6E4}">
                <adec:decorative xmlns:adec="http://schemas.microsoft.com/office/drawing/2017/decorative" val="1"/>
              </a:ext>
            </a:extLst>
          </p:cNvPr>
          <p:cNvSpPr>
            <a:spLocks noGrp="1"/>
          </p:cNvSpPr>
          <p:nvPr>
            <p:ph type="pic" sz="quarter" idx="11"/>
          </p:nvPr>
        </p:nvSpPr>
        <p:spPr>
          <a:xfrm>
            <a:off x="6273803" y="1598192"/>
            <a:ext cx="5427132" cy="4772128"/>
          </a:xfrm>
          <a:solidFill>
            <a:schemeClr val="bg1">
              <a:lumMod val="85000"/>
            </a:schemeClr>
          </a:solidFill>
        </p:spPr>
        <p:txBody>
          <a:bodyPr anchor="ctr"/>
          <a:lstStyle>
            <a:lvl1pPr marL="0" indent="0" algn="ctr">
              <a:buNone/>
              <a:defRPr/>
            </a:lvl1pPr>
          </a:lstStyle>
          <a:p>
            <a:r>
              <a:rPr lang="en-US"/>
              <a:t>Click icon to add picture</a:t>
            </a:r>
          </a:p>
        </p:txBody>
      </p:sp>
      <p:sp>
        <p:nvSpPr>
          <p:cNvPr id="9" name="Source Placeholder 4">
            <a:extLst>
              <a:ext uri="{FF2B5EF4-FFF2-40B4-BE49-F238E27FC236}">
                <a16:creationId xmlns:a16="http://schemas.microsoft.com/office/drawing/2014/main" id="{03FF4FC4-D5A3-4522-B317-5ACF8C2D3396}"/>
              </a:ext>
              <a:ext uri="{C183D7F6-B498-43B3-948B-1728B52AA6E4}">
                <adec:decorative xmlns:adec="http://schemas.microsoft.com/office/drawing/2017/decorative" val="1"/>
              </a:ext>
            </a:extLst>
          </p:cNvPr>
          <p:cNvSpPr>
            <a:spLocks noGrp="1"/>
          </p:cNvSpPr>
          <p:nvPr>
            <p:ph type="body" sz="quarter" idx="12" hasCustomPrompt="1"/>
          </p:nvPr>
        </p:nvSpPr>
        <p:spPr>
          <a:xfrm>
            <a:off x="6271684" y="6154876"/>
            <a:ext cx="5429251" cy="215444"/>
          </a:xfrm>
        </p:spPr>
        <p:txBody>
          <a:bodyPr wrap="square" lIns="73152" tIns="45720" rIns="73152" bIns="45720" anchor="b">
            <a:spAutoFit/>
          </a:bodyPr>
          <a:lstStyle>
            <a:lvl1pPr marL="0" indent="0">
              <a:buNone/>
              <a:defRPr sz="800">
                <a:solidFill>
                  <a:schemeClr val="bg1"/>
                </a:solidFill>
              </a:defRPr>
            </a:lvl1pPr>
            <a:lvl5pPr>
              <a:defRPr/>
            </a:lvl5pPr>
          </a:lstStyle>
          <a:p>
            <a:pPr lvl="0"/>
            <a:r>
              <a:rPr lang="en-US"/>
              <a:t>Image credit </a:t>
            </a:r>
          </a:p>
        </p:txBody>
      </p:sp>
      <p:sp>
        <p:nvSpPr>
          <p:cNvPr id="3" name="Title 2">
            <a:extLst>
              <a:ext uri="{FF2B5EF4-FFF2-40B4-BE49-F238E27FC236}">
                <a16:creationId xmlns:a16="http://schemas.microsoft.com/office/drawing/2014/main" id="{FD74C9AB-514E-4AA8-8B02-174C29EB003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933750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91320" y="487681"/>
            <a:ext cx="7350931" cy="531428"/>
          </a:xfrm>
        </p:spPr>
        <p:txBody>
          <a:bodyPr/>
          <a:lstStyle>
            <a:lvl1pPr>
              <a:defRPr b="1" i="0">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1320"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1320"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245534" y="6477000"/>
            <a:ext cx="7596717" cy="203200"/>
          </a:xfrm>
        </p:spPr>
        <p:txBody>
          <a:bodyPr/>
          <a:lstStyle>
            <a:lvl1pPr algn="r">
              <a:defRPr/>
            </a:lvl1p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8210552" y="0"/>
            <a:ext cx="3981449" cy="6858000"/>
          </a:xfrm>
          <a:solidFill>
            <a:schemeClr val="bg2"/>
          </a:solidFill>
        </p:spPr>
        <p:txBody>
          <a:bodyPr anchor="ctr"/>
          <a:lstStyle>
            <a:lvl1pPr marL="0" indent="0" algn="ctr">
              <a:buNone/>
              <a:defRPr/>
            </a:lvl1pPr>
          </a:lstStyle>
          <a:p>
            <a:r>
              <a:rPr lang="en-US"/>
              <a:t>Click icon to add picture</a:t>
            </a:r>
          </a:p>
        </p:txBody>
      </p:sp>
      <p:sp>
        <p:nvSpPr>
          <p:cNvPr id="14" name="Source Placeholder 4">
            <a:extLst>
              <a:ext uri="{FF2B5EF4-FFF2-40B4-BE49-F238E27FC236}">
                <a16:creationId xmlns:a16="http://schemas.microsoft.com/office/drawing/2014/main" id="{B254615C-9E8E-41CB-A701-F4F8C722A3BD}"/>
              </a:ext>
              <a:ext uri="{C183D7F6-B498-43B3-948B-1728B52AA6E4}">
                <adec:decorative xmlns:adec="http://schemas.microsoft.com/office/drawing/2017/decorative" val="1"/>
              </a:ext>
            </a:extLst>
          </p:cNvPr>
          <p:cNvSpPr>
            <a:spLocks noGrp="1"/>
          </p:cNvSpPr>
          <p:nvPr>
            <p:ph type="body" sz="quarter" idx="12" hasCustomPrompt="1"/>
          </p:nvPr>
        </p:nvSpPr>
        <p:spPr>
          <a:xfrm>
            <a:off x="8456083" y="6557090"/>
            <a:ext cx="3490383" cy="123111"/>
          </a:xfrm>
        </p:spPr>
        <p:txBody>
          <a:bodyPr wrap="square" lIns="0" tIns="0" rIns="0" bIns="0" anchor="b">
            <a:spAutoFit/>
          </a:bodyPr>
          <a:lstStyle>
            <a:lvl1pPr marL="0" indent="0" algn="l">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26217465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alf Image Righ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490136" y="487681"/>
            <a:ext cx="5430181" cy="531428"/>
          </a:xfrm>
        </p:spPr>
        <p:txBody>
          <a:bodyPr/>
          <a:lstStyle>
            <a:lvl1pPr>
              <a:defRPr b="1" i="0">
                <a:latin typeface="+mj-lt"/>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90136"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90136"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488952" y="6477000"/>
            <a:ext cx="5429249"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6271684" y="0"/>
            <a:ext cx="5918200"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6516160"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31689930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p:nvPr>
        </p:nvSpPr>
        <p:spPr>
          <a:xfrm>
            <a:off x="4350935" y="487681"/>
            <a:ext cx="7350931" cy="531428"/>
          </a:xfrm>
        </p:spPr>
        <p:txBody>
          <a:bodyPr/>
          <a:lstStyle>
            <a:lvl1pPr>
              <a:defRPr b="1" i="0">
                <a:latin typeface="+mj-lt"/>
              </a:defRPr>
            </a:lvl1pPr>
          </a:lstStyle>
          <a:p>
            <a:r>
              <a:rPr lang="en-US"/>
              <a:t>Click to edit Master title style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4350935" y="1039285"/>
            <a:ext cx="735093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4350935" y="1584960"/>
            <a:ext cx="735093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1" y="0"/>
            <a:ext cx="3981449"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617AD190-312C-45D8-834D-5D18559F69F3}"/>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3485091"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22884775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alf Image Lef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E9524391-095F-4CD4-BE48-73B0890652AF}"/>
              </a:ext>
            </a:extLst>
          </p:cNvPr>
          <p:cNvSpPr>
            <a:spLocks noGrp="1"/>
          </p:cNvSpPr>
          <p:nvPr>
            <p:ph type="title" hasCustomPrompt="1"/>
          </p:nvPr>
        </p:nvSpPr>
        <p:spPr>
          <a:xfrm>
            <a:off x="6271684" y="487681"/>
            <a:ext cx="5430181" cy="531428"/>
          </a:xfrm>
        </p:spPr>
        <p:txBody>
          <a:bodyPr/>
          <a:lstStyle>
            <a:lvl1pPr>
              <a:defRPr b="1" i="0">
                <a:latin typeface="+mj-lt"/>
              </a:defRPr>
            </a:lvl1pPr>
          </a:lstStyle>
          <a:p>
            <a:r>
              <a:rPr lang="en-US"/>
              <a:t>Click to edit title</a:t>
            </a:r>
          </a:p>
        </p:txBody>
      </p:sp>
      <p:sp>
        <p:nvSpPr>
          <p:cNvPr id="10" name="Subtitle 2">
            <a:extLst>
              <a:ext uri="{FF2B5EF4-FFF2-40B4-BE49-F238E27FC236}">
                <a16:creationId xmlns:a16="http://schemas.microsoft.com/office/drawing/2014/main" id="{2894BEB0-D61D-4A64-9596-8FB93E85A09C}"/>
              </a:ext>
            </a:extLst>
          </p:cNvPr>
          <p:cNvSpPr>
            <a:spLocks noGrp="1"/>
          </p:cNvSpPr>
          <p:nvPr>
            <p:ph type="body" sz="quarter" idx="13" hasCustomPrompt="1"/>
          </p:nvPr>
        </p:nvSpPr>
        <p:spPr>
          <a:xfrm>
            <a:off x="6271684" y="1039285"/>
            <a:ext cx="5430181" cy="328295"/>
          </a:xfrm>
        </p:spPr>
        <p:txBody>
          <a:bodyPr wrap="square" tIns="0">
            <a:spAutoFit/>
          </a:bodyPr>
          <a:lstStyle>
            <a:lvl1pPr marL="0" indent="0">
              <a:buNone/>
              <a:defRPr sz="2133" b="1"/>
            </a:lvl1pPr>
          </a:lstStyle>
          <a:p>
            <a:pPr lvl="0"/>
            <a:r>
              <a:rPr lang="en-US"/>
              <a:t>Subtitle if needed</a:t>
            </a:r>
          </a:p>
        </p:txBody>
      </p:sp>
      <p:sp>
        <p:nvSpPr>
          <p:cNvPr id="12" name="Content Placeholder 2">
            <a:extLst>
              <a:ext uri="{FF2B5EF4-FFF2-40B4-BE49-F238E27FC236}">
                <a16:creationId xmlns:a16="http://schemas.microsoft.com/office/drawing/2014/main" id="{D986A320-6B07-4EBA-AB8F-5A9D885F7A07}"/>
              </a:ext>
            </a:extLst>
          </p:cNvPr>
          <p:cNvSpPr>
            <a:spLocks noGrp="1"/>
          </p:cNvSpPr>
          <p:nvPr>
            <p:ph idx="1"/>
          </p:nvPr>
        </p:nvSpPr>
        <p:spPr>
          <a:xfrm>
            <a:off x="6271684" y="1584960"/>
            <a:ext cx="5430181"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4">
            <a:extLst>
              <a:ext uri="{FF2B5EF4-FFF2-40B4-BE49-F238E27FC236}">
                <a16:creationId xmlns:a16="http://schemas.microsoft.com/office/drawing/2014/main" id="{42B3408E-E337-42A4-A641-A6E7D47A5093}"/>
              </a:ext>
              <a:ext uri="{C183D7F6-B498-43B3-948B-1728B52AA6E4}">
                <adec:decorative xmlns:adec="http://schemas.microsoft.com/office/drawing/2017/decorative" val="1"/>
              </a:ext>
            </a:extLst>
          </p:cNvPr>
          <p:cNvSpPr>
            <a:spLocks noGrp="1"/>
          </p:cNvSpPr>
          <p:nvPr>
            <p:ph type="ftr" sz="quarter" idx="14"/>
          </p:nvPr>
        </p:nvSpPr>
        <p:spPr>
          <a:xfrm>
            <a:off x="8458201" y="6477000"/>
            <a:ext cx="3486151" cy="203200"/>
          </a:xfrm>
        </p:spPr>
        <p:txBody>
          <a:bodyPr/>
          <a:lstStyle/>
          <a:p>
            <a:endParaRPr lang="en-US"/>
          </a:p>
        </p:txBody>
      </p:sp>
      <p:sp>
        <p:nvSpPr>
          <p:cNvPr id="8" name="Picture Placeholder 3">
            <a:extLst>
              <a:ext uri="{FF2B5EF4-FFF2-40B4-BE49-F238E27FC236}">
                <a16:creationId xmlns:a16="http://schemas.microsoft.com/office/drawing/2014/main" id="{C0214854-A06E-40D3-B4BA-EB33E4C2924C}"/>
              </a:ext>
              <a:ext uri="{C183D7F6-B498-43B3-948B-1728B52AA6E4}">
                <adec:decorative xmlns:adec="http://schemas.microsoft.com/office/drawing/2017/decorative" val="1"/>
              </a:ext>
            </a:extLst>
          </p:cNvPr>
          <p:cNvSpPr>
            <a:spLocks noGrp="1"/>
          </p:cNvSpPr>
          <p:nvPr>
            <p:ph type="pic" sz="quarter" idx="15"/>
          </p:nvPr>
        </p:nvSpPr>
        <p:spPr>
          <a:xfrm>
            <a:off x="0" y="0"/>
            <a:ext cx="5918200" cy="6858000"/>
          </a:xfrm>
          <a:solidFill>
            <a:schemeClr val="bg2"/>
          </a:solidFill>
        </p:spPr>
        <p:txBody>
          <a:bodyPr anchor="ctr"/>
          <a:lstStyle>
            <a:lvl1pPr marL="0" indent="0" algn="ctr">
              <a:buNone/>
              <a:defRPr/>
            </a:lvl1pPr>
          </a:lstStyle>
          <a:p>
            <a:r>
              <a:rPr lang="en-US"/>
              <a:t>Click icon to add picture</a:t>
            </a:r>
          </a:p>
        </p:txBody>
      </p:sp>
      <p:sp>
        <p:nvSpPr>
          <p:cNvPr id="7" name="Source Placeholder 4">
            <a:extLst>
              <a:ext uri="{FF2B5EF4-FFF2-40B4-BE49-F238E27FC236}">
                <a16:creationId xmlns:a16="http://schemas.microsoft.com/office/drawing/2014/main" id="{803CCB9C-C9A3-4C9E-920F-07EC1B812B9B}"/>
              </a:ext>
              <a:ext uri="{C183D7F6-B498-43B3-948B-1728B52AA6E4}">
                <adec:decorative xmlns:adec="http://schemas.microsoft.com/office/drawing/2017/decorative" val="1"/>
              </a:ext>
            </a:extLst>
          </p:cNvPr>
          <p:cNvSpPr>
            <a:spLocks noGrp="1"/>
          </p:cNvSpPr>
          <p:nvPr>
            <p:ph type="body" sz="quarter" idx="12" hasCustomPrompt="1"/>
          </p:nvPr>
        </p:nvSpPr>
        <p:spPr>
          <a:xfrm>
            <a:off x="244476" y="6557090"/>
            <a:ext cx="5428192" cy="123111"/>
          </a:xfrm>
        </p:spPr>
        <p:txBody>
          <a:bodyPr wrap="square" lIns="0" tIns="0" rIns="0" bIns="0" anchor="b">
            <a:spAutoFit/>
          </a:bodyPr>
          <a:lstStyle>
            <a:lvl1pPr marL="0" indent="0">
              <a:buNone/>
              <a:defRPr sz="800">
                <a:solidFill>
                  <a:schemeClr val="bg1"/>
                </a:solidFill>
              </a:defRPr>
            </a:lvl1pPr>
            <a:lvl5pPr>
              <a:defRPr/>
            </a:lvl5pPr>
          </a:lstStyle>
          <a:p>
            <a:pPr lvl="0"/>
            <a:r>
              <a:rPr lang="en-US"/>
              <a:t>Image credit </a:t>
            </a:r>
          </a:p>
        </p:txBody>
      </p:sp>
    </p:spTree>
    <p:extLst>
      <p:ext uri="{BB962C8B-B14F-4D97-AF65-F5344CB8AC3E}">
        <p14:creationId xmlns:p14="http://schemas.microsoft.com/office/powerpoint/2010/main" val="116488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B/W Half">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114E864-FC08-4CE9-9CF7-93596052A70B}"/>
              </a:ext>
              <a:ext uri="{C183D7F6-B498-43B3-948B-1728B52AA6E4}">
                <adec:decorative xmlns:adec="http://schemas.microsoft.com/office/drawing/2017/decorative" val="1"/>
              </a:ext>
            </a:extLst>
          </p:cNvPr>
          <p:cNvSpPr/>
          <p:nvPr userDrawn="1"/>
        </p:nvSpPr>
        <p:spPr>
          <a:xfrm>
            <a:off x="6096000" y="0"/>
            <a:ext cx="6096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a:p>
        </p:txBody>
      </p:sp>
      <p:sp>
        <p:nvSpPr>
          <p:cNvPr id="2" name="Title 1"/>
          <p:cNvSpPr>
            <a:spLocks noGrp="1"/>
          </p:cNvSpPr>
          <p:nvPr>
            <p:ph type="title"/>
          </p:nvPr>
        </p:nvSpPr>
        <p:spPr>
          <a:xfrm>
            <a:off x="491320" y="487681"/>
            <a:ext cx="5113613" cy="812402"/>
          </a:xfrm>
        </p:spPr>
        <p:txBody>
          <a:bodyPr/>
          <a:lstStyle>
            <a:lvl1pPr>
              <a:defRPr sz="2933" b="1" i="0">
                <a:solidFill>
                  <a:schemeClr val="tx1"/>
                </a:solidFill>
                <a:latin typeface="+mj-lt"/>
              </a:defRPr>
            </a:lvl1pPr>
          </a:lstStyle>
          <a:p>
            <a:r>
              <a:rPr lang="en-US"/>
              <a:t>Click to edit Master title style</a:t>
            </a:r>
          </a:p>
        </p:txBody>
      </p:sp>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113613"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3AB4C02E-8D38-49A2-8468-4C52ACE25582}"/>
              </a:ext>
            </a:extLst>
          </p:cNvPr>
          <p:cNvSpPr>
            <a:spLocks noGrp="1"/>
          </p:cNvSpPr>
          <p:nvPr>
            <p:ph type="body" sz="quarter" idx="12" hasCustomPrompt="1"/>
          </p:nvPr>
        </p:nvSpPr>
        <p:spPr>
          <a:xfrm>
            <a:off x="6587067" y="487681"/>
            <a:ext cx="5113867" cy="406201"/>
          </a:xfrm>
        </p:spPr>
        <p:txBody>
          <a:bodyPr vert="horz" wrap="square" lIns="0" tIns="0" rIns="0" bIns="0" rtlCol="0" anchor="t" anchorCtr="0">
            <a:spAutoFit/>
          </a:bodyPr>
          <a:lstStyle>
            <a:lvl1pPr marL="0" indent="0">
              <a:buNone/>
              <a:defRPr lang="en-US" sz="2933" b="1" i="0" dirty="0" smtClean="0">
                <a:solidFill>
                  <a:schemeClr val="bg1"/>
                </a:solidFill>
                <a:latin typeface="+mj-lt"/>
                <a:ea typeface="+mj-ea"/>
                <a:cs typeface="+mj-cs"/>
              </a:defRPr>
            </a:lvl1pPr>
            <a:lvl2pPr>
              <a:defRPr lang="en-US" sz="2400" dirty="0" smtClean="0"/>
            </a:lvl2pPr>
            <a:lvl3pPr>
              <a:defRPr lang="en-US" sz="2400" dirty="0" smtClean="0"/>
            </a:lvl3pPr>
            <a:lvl4pPr>
              <a:defRPr lang="en-US" sz="2400" dirty="0" smtClean="0"/>
            </a:lvl4pPr>
            <a:lvl5pPr>
              <a:defRPr lang="en-US" sz="2400" dirty="0"/>
            </a:lvl5pPr>
          </a:lstStyle>
          <a:p>
            <a:pPr marL="152396" lvl="0" indent="-457189">
              <a:lnSpc>
                <a:spcPct val="90000"/>
              </a:lnSpc>
              <a:spcBef>
                <a:spcPct val="0"/>
              </a:spcBef>
            </a:pPr>
            <a:r>
              <a:rPr lang="en-US"/>
              <a:t>Click to add title</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587069" y="1584960"/>
            <a:ext cx="5113864" cy="4785360"/>
          </a:xfrm>
        </p:spPr>
        <p:txBody>
          <a:bodyPr/>
          <a:lstStyle>
            <a:lvl1pPr>
              <a:buClr>
                <a:schemeClr val="bg2"/>
              </a:buClr>
              <a:defRPr>
                <a:solidFill>
                  <a:schemeClr val="bg1"/>
                </a:solidFill>
              </a:defRPr>
            </a:lvl1pPr>
            <a:lvl2pPr>
              <a:buClr>
                <a:schemeClr val="bg2"/>
              </a:buClr>
              <a:defRPr>
                <a:solidFill>
                  <a:schemeClr val="bg1"/>
                </a:solidFill>
              </a:defRPr>
            </a:lvl2pPr>
            <a:lvl3pPr>
              <a:buClr>
                <a:schemeClr val="bg2"/>
              </a:buClr>
              <a:defRPr>
                <a:solidFill>
                  <a:schemeClr val="bg1"/>
                </a:solidFill>
              </a:defRPr>
            </a:lvl3pPr>
            <a:lvl4pPr>
              <a:buClr>
                <a:schemeClr val="bg2"/>
              </a:buClr>
              <a:defRPr>
                <a:solidFill>
                  <a:schemeClr val="bg1"/>
                </a:solidFill>
              </a:defRPr>
            </a:lvl4pPr>
            <a:lvl5pPr>
              <a:buClr>
                <a:schemeClr val="bg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a:xfrm>
            <a:off x="6271684" y="6477000"/>
            <a:ext cx="5672667" cy="203200"/>
          </a:xfrm>
        </p:spPr>
        <p:txBody>
          <a:bodyPr/>
          <a:lstStyle/>
          <a:p>
            <a:endParaRPr lang="en-US"/>
          </a:p>
        </p:txBody>
      </p:sp>
    </p:spTree>
    <p:extLst>
      <p:ext uri="{BB962C8B-B14F-4D97-AF65-F5344CB8AC3E}">
        <p14:creationId xmlns:p14="http://schemas.microsoft.com/office/powerpoint/2010/main" val="9051235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A (Dark)">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258BEF0-814D-4EBF-89A1-CFAF9E25508C}"/>
              </a:ext>
              <a:ext uri="{C183D7F6-B498-43B3-948B-1728B52AA6E4}">
                <adec:decorative xmlns:adec="http://schemas.microsoft.com/office/drawing/2017/decorative" val="1"/>
              </a:ext>
            </a:extLst>
          </p:cNvPr>
          <p:cNvPicPr>
            <a:picLocks noChangeAspect="1"/>
          </p:cNvPicPr>
          <p:nvPr userDrawn="1"/>
        </p:nvPicPr>
        <p:blipFill rotWithShape="1">
          <a:blip r:embed="rId2">
            <a:alphaModFix/>
            <a:extLst>
              <a:ext uri="{28A0092B-C50C-407E-A947-70E740481C1C}">
                <a14:useLocalDpi xmlns:a14="http://schemas.microsoft.com/office/drawing/2010/main" val="0"/>
              </a:ext>
            </a:extLst>
          </a:blip>
          <a:srcRect/>
          <a:stretch/>
        </p:blipFill>
        <p:spPr>
          <a:xfrm>
            <a:off x="0" y="0"/>
            <a:ext cx="6096000" cy="6858000"/>
          </a:xfrm>
          <a:prstGeom prst="rect">
            <a:avLst/>
          </a:prstGeom>
        </p:spPr>
      </p:pic>
      <p:sp>
        <p:nvSpPr>
          <p:cNvPr id="2" name="Title 1"/>
          <p:cNvSpPr>
            <a:spLocks noGrp="1"/>
          </p:cNvSpPr>
          <p:nvPr>
            <p:ph type="title"/>
          </p:nvPr>
        </p:nvSpPr>
        <p:spPr>
          <a:xfrm>
            <a:off x="4114800" y="2328672"/>
            <a:ext cx="7584133" cy="1497845"/>
          </a:xfrm>
        </p:spPr>
        <p:txBody>
          <a:bodyPr anchor="b"/>
          <a:lstStyle>
            <a:lvl1pPr>
              <a:lnSpc>
                <a:spcPct val="90000"/>
              </a:lnSpc>
              <a:defRPr sz="5333" b="1" i="0">
                <a:solidFill>
                  <a:schemeClr val="bg1"/>
                </a:solidFill>
                <a:latin typeface="+mj-lt"/>
              </a:defRPr>
            </a:lvl1pPr>
          </a:lstStyle>
          <a:p>
            <a:r>
              <a:rPr lang="en-US"/>
              <a:t>Click to edit Master title style</a:t>
            </a:r>
          </a:p>
        </p:txBody>
      </p:sp>
      <p:sp>
        <p:nvSpPr>
          <p:cNvPr id="3" name="Text Placeholder 2"/>
          <p:cNvSpPr>
            <a:spLocks noGrp="1"/>
          </p:cNvSpPr>
          <p:nvPr>
            <p:ph type="body" idx="1"/>
          </p:nvPr>
        </p:nvSpPr>
        <p:spPr>
          <a:xfrm>
            <a:off x="4114800" y="3972202"/>
            <a:ext cx="7586133" cy="332399"/>
          </a:xfrm>
        </p:spPr>
        <p:txBody>
          <a:bodyPr>
            <a:spAutoFit/>
          </a:bodyPr>
          <a:lstStyle>
            <a:lvl1pPr marL="0" indent="0">
              <a:lnSpc>
                <a:spcPct val="90000"/>
              </a:lnSpc>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pic>
        <p:nvPicPr>
          <p:cNvPr id="8" name="Picture 7" descr="autodesk-learning-partner-logo-rgb-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50161" y="508636"/>
            <a:ext cx="2150976" cy="548640"/>
          </a:xfrm>
          <a:prstGeom prst="rect">
            <a:avLst/>
          </a:prstGeom>
        </p:spPr>
      </p:pic>
    </p:spTree>
    <p:extLst>
      <p:ext uri="{BB962C8B-B14F-4D97-AF65-F5344CB8AC3E}">
        <p14:creationId xmlns:p14="http://schemas.microsoft.com/office/powerpoint/2010/main" val="30205922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37430429-A4E7-4DB4-BD6A-0EE997A05D1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17364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with Subtitle">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2C3AB56A-0FAE-4BB8-AB1A-1494F63236C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882566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Keywor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29136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eyword Slide (Dar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solidFill>
                  <a:schemeClr val="bg1"/>
                </a:solidFill>
                <a:latin typeface="+mj-lt"/>
              </a:defRPr>
            </a:lvl1pPr>
          </a:lstStyle>
          <a:p>
            <a:r>
              <a:rPr lang="en-US"/>
              <a:t>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791066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mage Keyword Slide">
    <p:spTree>
      <p:nvGrpSpPr>
        <p:cNvPr id="1" name=""/>
        <p:cNvGrpSpPr/>
        <p:nvPr/>
      </p:nvGrpSpPr>
      <p:grpSpPr>
        <a:xfrm>
          <a:off x="0" y="0"/>
          <a:ext cx="0" cy="0"/>
          <a:chOff x="0" y="0"/>
          <a:chExt cx="0" cy="0"/>
        </a:xfrm>
      </p:grpSpPr>
      <p:sp>
        <p:nvSpPr>
          <p:cNvPr id="4" name="Picture Placeholder 1">
            <a:extLst>
              <a:ext uri="{FF2B5EF4-FFF2-40B4-BE49-F238E27FC236}">
                <a16:creationId xmlns:a16="http://schemas.microsoft.com/office/drawing/2014/main" id="{60E83C5A-875F-4159-917A-339BF5530BAB}"/>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a:t>Click icon to add picture</a:t>
            </a:r>
          </a:p>
        </p:txBody>
      </p:sp>
      <p:sp>
        <p:nvSpPr>
          <p:cNvPr id="6" name="Source Placeholder 4">
            <a:extLst>
              <a:ext uri="{FF2B5EF4-FFF2-40B4-BE49-F238E27FC236}">
                <a16:creationId xmlns:a16="http://schemas.microsoft.com/office/drawing/2014/main" id="{0DDDDE4F-B6C4-4C26-8174-4A2FA73F6525}"/>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5" name="Rectangle 4">
            <a:extLst>
              <a:ext uri="{FF2B5EF4-FFF2-40B4-BE49-F238E27FC236}">
                <a16:creationId xmlns:a16="http://schemas.microsoft.com/office/drawing/2014/main" id="{666CFDC1-F1AA-4A2E-BE26-5875041CD7E8}"/>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Image keyword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17849731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aus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072DD8-2E73-424E-81C4-B08A8577731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4029D21-9EC6-4E91-B725-D201834437F1}"/>
              </a:ext>
            </a:extLst>
          </p:cNvPr>
          <p:cNvSpPr>
            <a:spLocks noGrp="1"/>
          </p:cNvSpPr>
          <p:nvPr>
            <p:ph type="title" hasCustomPrompt="1"/>
          </p:nvPr>
        </p:nvSpPr>
        <p:spPr>
          <a:xfrm>
            <a:off x="488951" y="1143338"/>
            <a:ext cx="11214099" cy="4576527"/>
          </a:xfrm>
        </p:spPr>
        <p:txBody>
          <a:bodyPr anchor="ctr">
            <a:normAutofit/>
          </a:bodyPr>
          <a:lstStyle>
            <a:lvl1pPr algn="ctr">
              <a:defRPr sz="8800" b="1" i="0">
                <a:latin typeface="+mj-lt"/>
              </a:defRPr>
            </a:lvl1pPr>
          </a:lstStyle>
          <a:p>
            <a:r>
              <a:rPr lang="en-US"/>
              <a:t>Pause slide</a:t>
            </a:r>
          </a:p>
        </p:txBody>
      </p:sp>
      <p:sp>
        <p:nvSpPr>
          <p:cNvPr id="3" name="Footer Placeholder 2">
            <a:extLst>
              <a:ext uri="{FF2B5EF4-FFF2-40B4-BE49-F238E27FC236}">
                <a16:creationId xmlns:a16="http://schemas.microsoft.com/office/drawing/2014/main" id="{110A85E0-C1EB-4136-9620-760F1EBE9B39}"/>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Tree>
    <p:extLst>
      <p:ext uri="{BB962C8B-B14F-4D97-AF65-F5344CB8AC3E}">
        <p14:creationId xmlns:p14="http://schemas.microsoft.com/office/powerpoint/2010/main" val="31671709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625035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3" name="Picture Placeholder 1">
            <a:extLst>
              <a:ext uri="{FF2B5EF4-FFF2-40B4-BE49-F238E27FC236}">
                <a16:creationId xmlns:a16="http://schemas.microsoft.com/office/drawing/2014/main" id="{36648DC8-183E-4874-8A70-41E0E0E3E59D}"/>
              </a:ext>
              <a:ext uri="{C183D7F6-B498-43B3-948B-1728B52AA6E4}">
                <adec:decorative xmlns:adec="http://schemas.microsoft.com/office/drawing/2017/decorative" val="1"/>
              </a:ext>
            </a:extLst>
          </p:cNvPr>
          <p:cNvSpPr>
            <a:spLocks noGrp="1"/>
          </p:cNvSpPr>
          <p:nvPr>
            <p:ph type="pic" sz="quarter" idx="11"/>
          </p:nvPr>
        </p:nvSpPr>
        <p:spPr>
          <a:xfrm>
            <a:off x="0" y="0"/>
            <a:ext cx="12192000" cy="6858000"/>
          </a:xfrm>
          <a:solidFill>
            <a:schemeClr val="bg1">
              <a:lumMod val="85000"/>
            </a:schemeClr>
          </a:solidFill>
        </p:spPr>
        <p:txBody>
          <a:bodyPr/>
          <a:lstStyle/>
          <a:p>
            <a:r>
              <a:rPr lang="en-US"/>
              <a:t>Click icon to add picture</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
        <p:nvSpPr>
          <p:cNvPr id="4" name="Source Placeholder 4">
            <a:extLst>
              <a:ext uri="{FF2B5EF4-FFF2-40B4-BE49-F238E27FC236}">
                <a16:creationId xmlns:a16="http://schemas.microsoft.com/office/drawing/2014/main" id="{49D341AB-8C4A-4996-8690-BB48FE8192F3}"/>
              </a:ext>
              <a:ext uri="{C183D7F6-B498-43B3-948B-1728B52AA6E4}">
                <adec:decorative xmlns:adec="http://schemas.microsoft.com/office/drawing/2017/decorative" val="1"/>
              </a:ext>
            </a:extLst>
          </p:cNvPr>
          <p:cNvSpPr>
            <a:spLocks noGrp="1"/>
          </p:cNvSpPr>
          <p:nvPr>
            <p:ph type="body" sz="quarter" idx="12" hasCustomPrompt="1"/>
          </p:nvPr>
        </p:nvSpPr>
        <p:spPr>
          <a:xfrm>
            <a:off x="244475" y="6557090"/>
            <a:ext cx="5673724" cy="123111"/>
          </a:xfrm>
        </p:spPr>
        <p:txBody>
          <a:bodyPr wrap="square" lIns="0" tIns="0" rIns="0" bIns="0" anchor="b">
            <a:spAutoFit/>
          </a:bodyPr>
          <a:lstStyle>
            <a:lvl1pPr marL="0" indent="0">
              <a:buNone/>
              <a:defRPr sz="800">
                <a:solidFill>
                  <a:schemeClr val="bg1">
                    <a:lumMod val="50000"/>
                  </a:schemeClr>
                </a:solidFill>
              </a:defRPr>
            </a:lvl1pPr>
            <a:lvl5pPr>
              <a:defRPr/>
            </a:lvl5pPr>
          </a:lstStyle>
          <a:p>
            <a:pPr lvl="0"/>
            <a:r>
              <a:rPr lang="en-US"/>
              <a:t>Image credit </a:t>
            </a:r>
          </a:p>
        </p:txBody>
      </p:sp>
    </p:spTree>
    <p:extLst>
      <p:ext uri="{BB962C8B-B14F-4D97-AF65-F5344CB8AC3E}">
        <p14:creationId xmlns:p14="http://schemas.microsoft.com/office/powerpoint/2010/main" val="116534149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artner Closing Option A">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92AFF1-3A65-4865-9263-DF415AAE84C6}"/>
              </a:ext>
            </a:extLst>
          </p:cNvPr>
          <p:cNvSpPr txBox="1"/>
          <p:nvPr userDrawn="1"/>
        </p:nvSpPr>
        <p:spPr>
          <a:xfrm>
            <a:off x="245533" y="6273800"/>
            <a:ext cx="11700936" cy="4064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Autodesk and the Autodesk logo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pPr>
              <a:lnSpc>
                <a:spcPct val="90000"/>
              </a:lnSpc>
              <a:spcBef>
                <a:spcPts val="400"/>
              </a:spcBef>
            </a:pPr>
            <a:r>
              <a:rPr lang="en-US" sz="800">
                <a:solidFill>
                  <a:schemeClr val="bg1">
                    <a:lumMod val="65000"/>
                  </a:schemeClr>
                </a:solidFill>
              </a:rPr>
              <a:t>© </a:t>
            </a:r>
            <a:fld id="{D7685BFE-E355-4955-A651-C86618A915FB}" type="datetimeyyyy">
              <a:rPr lang="en-US" sz="800" smtClean="0">
                <a:solidFill>
                  <a:schemeClr val="bg1">
                    <a:lumMod val="65000"/>
                  </a:schemeClr>
                </a:solidFill>
              </a:rPr>
              <a:pPr>
                <a:lnSpc>
                  <a:spcPct val="90000"/>
                </a:lnSpc>
                <a:spcBef>
                  <a:spcPts val="400"/>
                </a:spcBef>
              </a:pPr>
              <a:t>2024</a:t>
            </a:fld>
            <a:endParaRPr lang="en-US" sz="800">
              <a:solidFill>
                <a:schemeClr val="bg1">
                  <a:lumMod val="65000"/>
                </a:schemeClr>
              </a:solidFill>
            </a:endParaRPr>
          </a:p>
        </p:txBody>
      </p:sp>
      <p:sp>
        <p:nvSpPr>
          <p:cNvPr id="3" name="Text Placeholder 2">
            <a:extLst>
              <a:ext uri="{FF2B5EF4-FFF2-40B4-BE49-F238E27FC236}">
                <a16:creationId xmlns:a16="http://schemas.microsoft.com/office/drawing/2014/main" id="{A25A22C1-D8F5-4786-9740-69D95B250F69}"/>
              </a:ext>
            </a:extLst>
          </p:cNvPr>
          <p:cNvSpPr>
            <a:spLocks noGrp="1"/>
          </p:cNvSpPr>
          <p:nvPr>
            <p:ph type="body" sz="quarter" idx="10" hasCustomPrompt="1"/>
          </p:nvPr>
        </p:nvSpPr>
        <p:spPr>
          <a:xfrm>
            <a:off x="619125" y="6553591"/>
            <a:ext cx="11081808" cy="100127"/>
          </a:xfrm>
        </p:spPr>
        <p:txBody>
          <a:bodyPr anchor="t">
            <a:noAutofit/>
          </a:bodyPr>
          <a:lstStyle>
            <a:lvl1pPr marL="0" indent="0">
              <a:buNone/>
              <a:defRPr lang="en-US" sz="800" kern="1200" dirty="0">
                <a:solidFill>
                  <a:schemeClr val="bg1">
                    <a:lumMod val="65000"/>
                  </a:schemeClr>
                </a:solidFill>
                <a:latin typeface="+mn-lt"/>
                <a:ea typeface="+mn-ea"/>
                <a:cs typeface="+mn-cs"/>
              </a:defRPr>
            </a:lvl1pPr>
          </a:lstStyle>
          <a:p>
            <a:pPr lvl="0"/>
            <a:r>
              <a:rPr lang="en-US"/>
              <a:t>YOUR COMPANY HERE. INSERT YOUR COMPANY’S LEGAL DISCLAIMER HERE</a:t>
            </a:r>
          </a:p>
        </p:txBody>
      </p:sp>
      <p:sp>
        <p:nvSpPr>
          <p:cNvPr id="6" name="Picture Placeholder 9">
            <a:extLst>
              <a:ext uri="{FF2B5EF4-FFF2-40B4-BE49-F238E27FC236}">
                <a16:creationId xmlns:a16="http://schemas.microsoft.com/office/drawing/2014/main" id="{396133B8-29A4-463B-B380-DFDAF930DAA2}"/>
              </a:ext>
            </a:extLst>
          </p:cNvPr>
          <p:cNvSpPr>
            <a:spLocks noGrp="1"/>
          </p:cNvSpPr>
          <p:nvPr>
            <p:ph type="pic" sz="quarter" idx="15" hasCustomPrompt="1"/>
          </p:nvPr>
        </p:nvSpPr>
        <p:spPr>
          <a:xfrm>
            <a:off x="2483927" y="2667614"/>
            <a:ext cx="2682240" cy="938575"/>
          </a:xfrm>
        </p:spPr>
        <p:txBody>
          <a:bodyPr anchor="ctr">
            <a:normAutofit/>
          </a:bodyPr>
          <a:lstStyle>
            <a:lvl1pPr marL="0" indent="0" algn="ctr">
              <a:buNone/>
              <a:defRPr sz="1600" b="1">
                <a:solidFill>
                  <a:schemeClr val="accent6"/>
                </a:solidFill>
              </a:defRPr>
            </a:lvl1pPr>
          </a:lstStyle>
          <a:p>
            <a:r>
              <a:rPr lang="en-US"/>
              <a:t>PARTNER LOGO</a:t>
            </a:r>
          </a:p>
        </p:txBody>
      </p:sp>
      <p:sp>
        <p:nvSpPr>
          <p:cNvPr id="7" name="Picture Placeholder 9">
            <a:extLst>
              <a:ext uri="{FF2B5EF4-FFF2-40B4-BE49-F238E27FC236}">
                <a16:creationId xmlns:a16="http://schemas.microsoft.com/office/drawing/2014/main" id="{51FFF83B-7C8B-47C4-B9AB-9433DC43217B}"/>
              </a:ext>
            </a:extLst>
          </p:cNvPr>
          <p:cNvSpPr>
            <a:spLocks noGrp="1"/>
          </p:cNvSpPr>
          <p:nvPr>
            <p:ph type="pic" sz="quarter" idx="16" hasCustomPrompt="1"/>
          </p:nvPr>
        </p:nvSpPr>
        <p:spPr>
          <a:xfrm>
            <a:off x="7025833" y="2667614"/>
            <a:ext cx="2682240" cy="938573"/>
          </a:xfrm>
        </p:spPr>
        <p:txBody>
          <a:bodyPr anchor="ctr">
            <a:normAutofit/>
          </a:bodyPr>
          <a:lstStyle>
            <a:lvl1pPr marL="0" indent="0" algn="ctr">
              <a:buNone/>
              <a:defRPr sz="1600" b="1">
                <a:solidFill>
                  <a:schemeClr val="accent6"/>
                </a:solidFill>
              </a:defRPr>
            </a:lvl1pPr>
          </a:lstStyle>
          <a:p>
            <a:r>
              <a:rPr lang="en-US"/>
              <a:t>AUTODESK Partner Type/Tier</a:t>
            </a:r>
          </a:p>
        </p:txBody>
      </p:sp>
    </p:spTree>
    <p:extLst>
      <p:ext uri="{BB962C8B-B14F-4D97-AF65-F5344CB8AC3E}">
        <p14:creationId xmlns:p14="http://schemas.microsoft.com/office/powerpoint/2010/main" val="23032763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artner Closing Option B">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B92AFF1-3A65-4865-9263-DF415AAE84C6}"/>
              </a:ext>
            </a:extLst>
          </p:cNvPr>
          <p:cNvSpPr txBox="1"/>
          <p:nvPr userDrawn="1"/>
        </p:nvSpPr>
        <p:spPr>
          <a:xfrm>
            <a:off x="245533" y="6273800"/>
            <a:ext cx="11700936" cy="4064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65000"/>
                  </a:schemeClr>
                </a:solidFill>
              </a:rPr>
              <a:t>Autodesk and the Autodesk logo are registered trademarks or trademarks of Autodesk, Inc., and/or its subsidiaries and/or affiliates in the USA and/or other countries. All other brand names, product names, or trademarks belong to their respective holders. Autodesk reserves the right to alter product and services offerings, and specifications and pricing at any time without notice, and is not responsible for typographical or graphical errors that may appear in this document.</a:t>
            </a:r>
          </a:p>
          <a:p>
            <a:pPr>
              <a:lnSpc>
                <a:spcPct val="90000"/>
              </a:lnSpc>
              <a:spcBef>
                <a:spcPts val="400"/>
              </a:spcBef>
            </a:pPr>
            <a:r>
              <a:rPr lang="en-US" sz="800">
                <a:solidFill>
                  <a:schemeClr val="bg1">
                    <a:lumMod val="65000"/>
                  </a:schemeClr>
                </a:solidFill>
              </a:rPr>
              <a:t>© </a:t>
            </a:r>
            <a:fld id="{D7685BFE-E355-4955-A651-C86618A915FB}" type="datetimeyyyy">
              <a:rPr lang="en-US" sz="800" smtClean="0">
                <a:solidFill>
                  <a:schemeClr val="bg1">
                    <a:lumMod val="65000"/>
                  </a:schemeClr>
                </a:solidFill>
              </a:rPr>
              <a:pPr>
                <a:lnSpc>
                  <a:spcPct val="90000"/>
                </a:lnSpc>
                <a:spcBef>
                  <a:spcPts val="400"/>
                </a:spcBef>
              </a:pPr>
              <a:t>2024</a:t>
            </a:fld>
            <a:endParaRPr lang="en-US" sz="800">
              <a:solidFill>
                <a:schemeClr val="bg1">
                  <a:lumMod val="65000"/>
                </a:schemeClr>
              </a:solidFill>
            </a:endParaRPr>
          </a:p>
        </p:txBody>
      </p:sp>
      <p:sp>
        <p:nvSpPr>
          <p:cNvPr id="3" name="Text Placeholder 2">
            <a:extLst>
              <a:ext uri="{FF2B5EF4-FFF2-40B4-BE49-F238E27FC236}">
                <a16:creationId xmlns:a16="http://schemas.microsoft.com/office/drawing/2014/main" id="{A25A22C1-D8F5-4786-9740-69D95B250F69}"/>
              </a:ext>
            </a:extLst>
          </p:cNvPr>
          <p:cNvSpPr>
            <a:spLocks noGrp="1"/>
          </p:cNvSpPr>
          <p:nvPr>
            <p:ph type="body" sz="quarter" idx="10" hasCustomPrompt="1"/>
          </p:nvPr>
        </p:nvSpPr>
        <p:spPr>
          <a:xfrm>
            <a:off x="619125" y="6553591"/>
            <a:ext cx="11081808" cy="100127"/>
          </a:xfrm>
        </p:spPr>
        <p:txBody>
          <a:bodyPr anchor="t">
            <a:noAutofit/>
          </a:bodyPr>
          <a:lstStyle>
            <a:lvl1pPr marL="0" indent="0">
              <a:buNone/>
              <a:defRPr lang="en-US" sz="800" kern="1200" dirty="0">
                <a:solidFill>
                  <a:schemeClr val="bg1">
                    <a:lumMod val="65000"/>
                  </a:schemeClr>
                </a:solidFill>
                <a:latin typeface="+mn-lt"/>
                <a:ea typeface="+mn-ea"/>
                <a:cs typeface="+mn-cs"/>
              </a:defRPr>
            </a:lvl1pPr>
          </a:lstStyle>
          <a:p>
            <a:pPr lvl="0"/>
            <a:r>
              <a:rPr lang="en-US"/>
              <a:t>YOUR COMPANY HERE. INSERT YOUR COMPANY’S LEGAL DISCLAIMER HERE</a:t>
            </a:r>
          </a:p>
        </p:txBody>
      </p:sp>
      <p:sp>
        <p:nvSpPr>
          <p:cNvPr id="6" name="Picture Placeholder 9">
            <a:extLst>
              <a:ext uri="{FF2B5EF4-FFF2-40B4-BE49-F238E27FC236}">
                <a16:creationId xmlns:a16="http://schemas.microsoft.com/office/drawing/2014/main" id="{396133B8-29A4-463B-B380-DFDAF930DAA2}"/>
              </a:ext>
            </a:extLst>
          </p:cNvPr>
          <p:cNvSpPr>
            <a:spLocks noGrp="1"/>
          </p:cNvSpPr>
          <p:nvPr>
            <p:ph type="pic" sz="quarter" idx="15" hasCustomPrompt="1"/>
          </p:nvPr>
        </p:nvSpPr>
        <p:spPr>
          <a:xfrm>
            <a:off x="2483927" y="1583267"/>
            <a:ext cx="2682240" cy="938575"/>
          </a:xfrm>
        </p:spPr>
        <p:txBody>
          <a:bodyPr anchor="ctr">
            <a:normAutofit/>
          </a:bodyPr>
          <a:lstStyle>
            <a:lvl1pPr marL="0" indent="0" algn="ctr">
              <a:buNone/>
              <a:defRPr sz="1600" b="1">
                <a:solidFill>
                  <a:schemeClr val="accent6"/>
                </a:solidFill>
              </a:defRPr>
            </a:lvl1pPr>
          </a:lstStyle>
          <a:p>
            <a:r>
              <a:rPr lang="en-US"/>
              <a:t>PARTNER LOGO</a:t>
            </a:r>
          </a:p>
        </p:txBody>
      </p:sp>
      <p:sp>
        <p:nvSpPr>
          <p:cNvPr id="7" name="Picture Placeholder 9">
            <a:extLst>
              <a:ext uri="{FF2B5EF4-FFF2-40B4-BE49-F238E27FC236}">
                <a16:creationId xmlns:a16="http://schemas.microsoft.com/office/drawing/2014/main" id="{51FFF83B-7C8B-47C4-B9AB-9433DC43217B}"/>
              </a:ext>
            </a:extLst>
          </p:cNvPr>
          <p:cNvSpPr>
            <a:spLocks noGrp="1"/>
          </p:cNvSpPr>
          <p:nvPr>
            <p:ph type="pic" sz="quarter" idx="16" hasCustomPrompt="1"/>
          </p:nvPr>
        </p:nvSpPr>
        <p:spPr>
          <a:xfrm>
            <a:off x="7025834" y="1583267"/>
            <a:ext cx="3409701" cy="2934213"/>
          </a:xfrm>
        </p:spPr>
        <p:txBody>
          <a:bodyPr anchor="ctr">
            <a:normAutofit/>
          </a:bodyPr>
          <a:lstStyle>
            <a:lvl1pPr marL="0" indent="0" algn="ctr">
              <a:buNone/>
              <a:defRPr sz="1600" b="1">
                <a:solidFill>
                  <a:schemeClr val="accent6"/>
                </a:solidFill>
              </a:defRPr>
            </a:lvl1pPr>
          </a:lstStyle>
          <a:p>
            <a:r>
              <a:rPr lang="en-US"/>
              <a:t>AUTODESK Partner Type/Tier</a:t>
            </a:r>
            <a:br>
              <a:rPr lang="en-US"/>
            </a:br>
            <a:r>
              <a:rPr lang="en-US"/>
              <a:t>Var Stack</a:t>
            </a:r>
          </a:p>
        </p:txBody>
      </p:sp>
    </p:spTree>
    <p:extLst>
      <p:ext uri="{BB962C8B-B14F-4D97-AF65-F5344CB8AC3E}">
        <p14:creationId xmlns:p14="http://schemas.microsoft.com/office/powerpoint/2010/main" val="903780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B">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579C492-4237-4928-8DC6-BACCE812C0D4}"/>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9" name="Picture Placeholder 8">
            <a:extLst>
              <a:ext uri="{FF2B5EF4-FFF2-40B4-BE49-F238E27FC236}">
                <a16:creationId xmlns:a16="http://schemas.microsoft.com/office/drawing/2014/main" id="{8767468D-C3AF-4D62-842C-65B92F584E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a:t>Click icon to add picture</a:t>
            </a:r>
          </a:p>
        </p:txBody>
      </p:sp>
      <p:cxnSp>
        <p:nvCxnSpPr>
          <p:cNvPr id="12" name="Straight Connector 11">
            <a:extLst>
              <a:ext uri="{FF2B5EF4-FFF2-40B4-BE49-F238E27FC236}">
                <a16:creationId xmlns:a16="http://schemas.microsoft.com/office/drawing/2014/main" id="{AE71A526-8474-4E5D-BEB1-1C220ED5E34D}"/>
              </a:ext>
              <a:ext uri="{C183D7F6-B498-43B3-948B-1728B52AA6E4}">
                <adec:decorative xmlns:adec="http://schemas.microsoft.com/office/drawing/2017/decorative" val="1"/>
              </a:ext>
            </a:extLst>
          </p:cNvPr>
          <p:cNvCxnSpPr>
            <a:cxnSpLocks/>
          </p:cNvCxnSpPr>
          <p:nvPr userDrawn="1"/>
        </p:nvCxnSpPr>
        <p:spPr>
          <a:xfrm flipH="1">
            <a:off x="2588639" y="4906809"/>
            <a:ext cx="1756800"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Source Placeholder 4">
            <a:extLst>
              <a:ext uri="{FF2B5EF4-FFF2-40B4-BE49-F238E27FC236}">
                <a16:creationId xmlns:a16="http://schemas.microsoft.com/office/drawing/2014/main" id="{7174F5EA-3D27-4D2B-94E4-C87BF417CF19}"/>
              </a:ext>
              <a:ext uri="{C183D7F6-B498-43B3-948B-1728B52AA6E4}">
                <adec:decorative xmlns:adec="http://schemas.microsoft.com/office/drawing/2017/decorative" val="1"/>
              </a:ext>
            </a:extLst>
          </p:cNvPr>
          <p:cNvSpPr>
            <a:spLocks noGrp="1"/>
          </p:cNvSpPr>
          <p:nvPr>
            <p:ph type="body" sz="quarter" idx="14" hasCustomPrompt="1"/>
          </p:nvPr>
        </p:nvSpPr>
        <p:spPr>
          <a:xfrm>
            <a:off x="6096000" y="6565247"/>
            <a:ext cx="5847213" cy="123111"/>
          </a:xfrm>
        </p:spPr>
        <p:txBody>
          <a:bodyPr wrap="square" lIns="0" tIns="0" rIns="0" bIns="0" anchor="b">
            <a:spAutoFit/>
          </a:bodyPr>
          <a:lstStyle>
            <a:lvl1pPr marL="0" indent="0" algn="r">
              <a:buNone/>
              <a:defRPr sz="800">
                <a:solidFill>
                  <a:schemeClr val="bg1">
                    <a:lumMod val="50000"/>
                  </a:schemeClr>
                </a:solidFill>
              </a:defRPr>
            </a:lvl1pPr>
            <a:lvl5pPr>
              <a:defRPr/>
            </a:lvl5pPr>
          </a:lstStyle>
          <a:p>
            <a:pPr lvl="0"/>
            <a:r>
              <a:rPr lang="en-US"/>
              <a:t>Image credit </a:t>
            </a:r>
          </a:p>
        </p:txBody>
      </p:sp>
      <p:sp>
        <p:nvSpPr>
          <p:cNvPr id="3" name="Subtitle 2"/>
          <p:cNvSpPr>
            <a:spLocks noGrp="1"/>
          </p:cNvSpPr>
          <p:nvPr>
            <p:ph type="subTitle" idx="1"/>
          </p:nvPr>
        </p:nvSpPr>
        <p:spPr>
          <a:xfrm>
            <a:off x="2588639" y="3948803"/>
            <a:ext cx="9112295" cy="332399"/>
          </a:xfrm>
        </p:spPr>
        <p:txBody>
          <a:bodyPr vert="horz" wrap="square" lIns="0" tIns="0" rIns="0" bIns="0" rtlCol="0">
            <a:spAutoFit/>
          </a:bodyPr>
          <a:lstStyle>
            <a:lvl1pPr marL="0" indent="0">
              <a:buNone/>
              <a:defRPr lang="en-US" sz="2400" dirty="0"/>
            </a:lvl1pPr>
          </a:lstStyle>
          <a:p>
            <a:pPr marL="304792" marR="0" lvl="0" indent="-304792" algn="l" defTabSz="914377" rtl="0" eaLnBrk="1" fontAlgn="auto" latinLnBrk="0" hangingPunct="1">
              <a:lnSpc>
                <a:spcPct val="90000"/>
              </a:lnSpc>
              <a:spcBef>
                <a:spcPts val="2667"/>
              </a:spcBef>
              <a:spcAft>
                <a:spcPts val="0"/>
              </a:spcAft>
              <a:buClr>
                <a:schemeClr val="tx2"/>
              </a:buClr>
              <a:buSzTx/>
              <a:tabLst/>
              <a:defRPr/>
            </a:pPr>
            <a:r>
              <a:rPr lang="en-US"/>
              <a:t>Click to edit Master subtitle style</a:t>
            </a:r>
          </a:p>
        </p:txBody>
      </p:sp>
      <p:sp>
        <p:nvSpPr>
          <p:cNvPr id="6" name="Presenter Name 3">
            <a:extLst>
              <a:ext uri="{FF2B5EF4-FFF2-40B4-BE49-F238E27FC236}">
                <a16:creationId xmlns:a16="http://schemas.microsoft.com/office/drawing/2014/main" id="{C04F57AA-54B2-45D6-A733-72203FE0CF7A}"/>
              </a:ext>
            </a:extLst>
          </p:cNvPr>
          <p:cNvSpPr>
            <a:spLocks noGrp="1"/>
          </p:cNvSpPr>
          <p:nvPr>
            <p:ph type="body" sz="quarter" idx="11" hasCustomPrompt="1"/>
          </p:nvPr>
        </p:nvSpPr>
        <p:spPr>
          <a:xfrm>
            <a:off x="2588639" y="5197604"/>
            <a:ext cx="5120643" cy="287259"/>
          </a:xfrm>
        </p:spPr>
        <p:txBody>
          <a:bodyPr wrap="square">
            <a:spAutoFit/>
          </a:bodyPr>
          <a:lstStyle>
            <a:lvl1pPr marL="0" indent="0">
              <a:buNone/>
              <a:defRPr sz="1867"/>
            </a:lvl1pPr>
          </a:lstStyle>
          <a:p>
            <a:pPr lvl="0"/>
            <a:r>
              <a:rPr lang="en-US"/>
              <a:t>Presenter Name</a:t>
            </a:r>
          </a:p>
        </p:txBody>
      </p:sp>
      <p:sp>
        <p:nvSpPr>
          <p:cNvPr id="8" name="Presenter Info 4">
            <a:extLst>
              <a:ext uri="{FF2B5EF4-FFF2-40B4-BE49-F238E27FC236}">
                <a16:creationId xmlns:a16="http://schemas.microsoft.com/office/drawing/2014/main" id="{C2103BC2-100F-4A8E-85B0-54037B4529E7}"/>
              </a:ext>
            </a:extLst>
          </p:cNvPr>
          <p:cNvSpPr>
            <a:spLocks noGrp="1"/>
          </p:cNvSpPr>
          <p:nvPr>
            <p:ph type="body" sz="quarter" idx="12" hasCustomPrompt="1"/>
          </p:nvPr>
        </p:nvSpPr>
        <p:spPr>
          <a:xfrm>
            <a:off x="2588639" y="5481854"/>
            <a:ext cx="5120643" cy="225703"/>
          </a:xfrm>
        </p:spPr>
        <p:txBody>
          <a:bodyPr wrap="square">
            <a:spAutoFit/>
          </a:bodyPr>
          <a:lstStyle>
            <a:lvl1pPr marL="0" indent="0">
              <a:buNone/>
              <a:defRPr sz="1467"/>
            </a:lvl1pPr>
          </a:lstStyle>
          <a:p>
            <a:pPr lvl="0"/>
            <a:r>
              <a:rPr lang="en-US"/>
              <a:t>Presenter Title | @socialmedia</a:t>
            </a:r>
          </a:p>
        </p:txBody>
      </p:sp>
      <p:sp>
        <p:nvSpPr>
          <p:cNvPr id="7" name="Footer Placeholder 6">
            <a:extLst>
              <a:ext uri="{FF2B5EF4-FFF2-40B4-BE49-F238E27FC236}">
                <a16:creationId xmlns:a16="http://schemas.microsoft.com/office/drawing/2014/main" id="{379A5025-10DD-4BE9-B14B-87885CBC5125}"/>
              </a:ext>
              <a:ext uri="{C183D7F6-B498-43B3-948B-1728B52AA6E4}">
                <adec:decorative xmlns:adec="http://schemas.microsoft.com/office/drawing/2017/decorative" val="0"/>
              </a:ext>
            </a:extLst>
          </p:cNvPr>
          <p:cNvSpPr>
            <a:spLocks noGrp="1"/>
          </p:cNvSpPr>
          <p:nvPr>
            <p:ph type="ftr" sz="quarter" idx="10"/>
          </p:nvPr>
        </p:nvSpPr>
        <p:spPr>
          <a:xfrm>
            <a:off x="245534" y="6315516"/>
            <a:ext cx="5848351" cy="203200"/>
          </a:xfrm>
        </p:spPr>
        <p:txBody>
          <a:bodyPr/>
          <a:lstStyle>
            <a:lvl1pPr algn="l">
              <a:defRPr>
                <a:solidFill>
                  <a:schemeClr val="bg1">
                    <a:lumMod val="50000"/>
                  </a:schemeClr>
                </a:solidFill>
              </a:defRPr>
            </a:lvl1pPr>
          </a:lstStyle>
          <a:p>
            <a:endParaRPr lang="en-US"/>
          </a:p>
        </p:txBody>
      </p:sp>
      <p:sp>
        <p:nvSpPr>
          <p:cNvPr id="5" name="Copyright Line 5">
            <a:extLst>
              <a:ext uri="{FF2B5EF4-FFF2-40B4-BE49-F238E27FC236}">
                <a16:creationId xmlns:a16="http://schemas.microsoft.com/office/drawing/2014/main" id="{2B8C09F4-8C50-43A4-8553-F7D974ACBC0C}"/>
              </a:ext>
              <a:ext uri="{C183D7F6-B498-43B3-948B-1728B52AA6E4}">
                <adec:decorative xmlns:adec="http://schemas.microsoft.com/office/drawing/2017/decorative" val="0"/>
              </a:ext>
            </a:extLst>
          </p:cNvPr>
          <p:cNvSpPr txBox="1"/>
          <p:nvPr userDrawn="1"/>
        </p:nvSpPr>
        <p:spPr>
          <a:xfrm>
            <a:off x="245534" y="6485157"/>
            <a:ext cx="5848351" cy="203200"/>
          </a:xfrm>
          <a:prstGeom prst="rect">
            <a:avLst/>
          </a:prstGeom>
          <a:noFill/>
        </p:spPr>
        <p:txBody>
          <a:bodyPr wrap="square" lIns="0" tIns="0" rIns="0" bIns="0" rtlCol="0" anchor="b">
            <a:noAutofit/>
          </a:bodyPr>
          <a:lstStyle/>
          <a:p>
            <a:pPr>
              <a:lnSpc>
                <a:spcPct val="90000"/>
              </a:lnSpc>
              <a:spcBef>
                <a:spcPts val="400"/>
              </a:spcBef>
            </a:pPr>
            <a:r>
              <a:rPr lang="en-US" sz="800">
                <a:solidFill>
                  <a:schemeClr val="bg1">
                    <a:lumMod val="50000"/>
                  </a:schemeClr>
                </a:solidFill>
              </a:rPr>
              <a:t>© 2023 Autodesk. All rights reserved.</a:t>
            </a:r>
          </a:p>
        </p:txBody>
      </p:sp>
      <p:sp>
        <p:nvSpPr>
          <p:cNvPr id="16" name="Title 1">
            <a:extLst>
              <a:ext uri="{FF2B5EF4-FFF2-40B4-BE49-F238E27FC236}">
                <a16:creationId xmlns:a16="http://schemas.microsoft.com/office/drawing/2014/main" id="{1874137C-A765-47B1-B0B1-10D06AF6D0AB}"/>
              </a:ext>
            </a:extLst>
          </p:cNvPr>
          <p:cNvSpPr>
            <a:spLocks noGrp="1"/>
          </p:cNvSpPr>
          <p:nvPr>
            <p:ph type="title" hasCustomPrompt="1"/>
          </p:nvPr>
        </p:nvSpPr>
        <p:spPr>
          <a:xfrm>
            <a:off x="2588639" y="2341923"/>
            <a:ext cx="9112293" cy="1478400"/>
          </a:xfrm>
        </p:spPr>
        <p:txBody>
          <a:bodyPr anchor="b"/>
          <a:lstStyle>
            <a:lvl1pPr>
              <a:lnSpc>
                <a:spcPct val="90000"/>
              </a:lnSpc>
              <a:defRPr sz="5333" b="1" i="0">
                <a:latin typeface="+mj-lt"/>
              </a:defRPr>
            </a:lvl1pPr>
          </a:lstStyle>
          <a:p>
            <a:r>
              <a:rPr lang="en-US"/>
              <a:t>Presentation title can extend to two lines</a:t>
            </a:r>
          </a:p>
        </p:txBody>
      </p:sp>
    </p:spTree>
    <p:extLst>
      <p:ext uri="{BB962C8B-B14F-4D97-AF65-F5344CB8AC3E}">
        <p14:creationId xmlns:p14="http://schemas.microsoft.com/office/powerpoint/2010/main" val="3036428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B">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BBD940-C0AC-42F5-919E-FDED7E6BBB10}"/>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sz="2400"/>
          </a:p>
        </p:txBody>
      </p:sp>
      <p:sp>
        <p:nvSpPr>
          <p:cNvPr id="5" name="Picture Placeholder 8">
            <a:extLst>
              <a:ext uri="{FF2B5EF4-FFF2-40B4-BE49-F238E27FC236}">
                <a16:creationId xmlns:a16="http://schemas.microsoft.com/office/drawing/2014/main" id="{06C59638-1931-40DB-B64F-E0F2DCD9BA23}"/>
              </a:ext>
              <a:ext uri="{C183D7F6-B498-43B3-948B-1728B52AA6E4}">
                <adec:decorative xmlns:adec="http://schemas.microsoft.com/office/drawing/2017/decorative" val="1"/>
              </a:ext>
            </a:extLst>
          </p:cNvPr>
          <p:cNvSpPr>
            <a:spLocks noGrp="1"/>
          </p:cNvSpPr>
          <p:nvPr>
            <p:ph type="pic" sz="quarter" idx="13"/>
          </p:nvPr>
        </p:nvSpPr>
        <p:spPr>
          <a:xfrm>
            <a:off x="0" y="0"/>
            <a:ext cx="12192000" cy="6858000"/>
          </a:xfrm>
          <a:solidFill>
            <a:schemeClr val="bg1">
              <a:lumMod val="85000"/>
            </a:schemeClr>
          </a:solidFill>
        </p:spPr>
        <p:txBody>
          <a:bodyPr/>
          <a:lstStyle>
            <a:lvl1pPr marL="0" indent="0">
              <a:buNone/>
              <a:defRPr/>
            </a:lvl1pPr>
          </a:lstStyle>
          <a:p>
            <a:r>
              <a:rPr lang="en-US"/>
              <a:t>Click icon to add picture</a:t>
            </a:r>
          </a:p>
        </p:txBody>
      </p:sp>
      <p:sp>
        <p:nvSpPr>
          <p:cNvPr id="8" name="Source Placeholder 4">
            <a:extLst>
              <a:ext uri="{FF2B5EF4-FFF2-40B4-BE49-F238E27FC236}">
                <a16:creationId xmlns:a16="http://schemas.microsoft.com/office/drawing/2014/main" id="{34633426-AD31-4A24-843F-ABC63DD91391}"/>
              </a:ext>
              <a:ext uri="{C183D7F6-B498-43B3-948B-1728B52AA6E4}">
                <adec:decorative xmlns:adec="http://schemas.microsoft.com/office/drawing/2017/decorative" val="1"/>
              </a:ext>
            </a:extLst>
          </p:cNvPr>
          <p:cNvSpPr>
            <a:spLocks noGrp="1"/>
          </p:cNvSpPr>
          <p:nvPr>
            <p:ph type="body" sz="quarter" idx="14" hasCustomPrompt="1"/>
          </p:nvPr>
        </p:nvSpPr>
        <p:spPr>
          <a:xfrm>
            <a:off x="248787" y="6557090"/>
            <a:ext cx="5847213" cy="123111"/>
          </a:xfrm>
        </p:spPr>
        <p:txBody>
          <a:bodyPr wrap="square" lIns="0" tIns="0" rIns="0" bIns="0" anchor="b">
            <a:spAutoFit/>
          </a:bodyPr>
          <a:lstStyle>
            <a:lvl1pPr marL="0" indent="0" algn="l">
              <a:buNone/>
              <a:defRPr sz="800">
                <a:solidFill>
                  <a:schemeClr val="bg1">
                    <a:lumMod val="50000"/>
                  </a:schemeClr>
                </a:solidFill>
              </a:defRPr>
            </a:lvl1pPr>
            <a:lvl5pPr>
              <a:defRPr/>
            </a:lvl5pPr>
          </a:lstStyle>
          <a:p>
            <a:pPr lvl="0"/>
            <a:r>
              <a:rPr lang="en-US"/>
              <a:t>Image credit </a:t>
            </a:r>
          </a:p>
        </p:txBody>
      </p:sp>
      <p:sp>
        <p:nvSpPr>
          <p:cNvPr id="10" name="Text Placeholder 2">
            <a:extLst>
              <a:ext uri="{FF2B5EF4-FFF2-40B4-BE49-F238E27FC236}">
                <a16:creationId xmlns:a16="http://schemas.microsoft.com/office/drawing/2014/main" id="{F76B059C-68C7-4BA1-865C-0BBBAB62CC5B}"/>
              </a:ext>
            </a:extLst>
          </p:cNvPr>
          <p:cNvSpPr>
            <a:spLocks noGrp="1"/>
          </p:cNvSpPr>
          <p:nvPr>
            <p:ph type="body" idx="1"/>
          </p:nvPr>
        </p:nvSpPr>
        <p:spPr>
          <a:xfrm>
            <a:off x="983194" y="3962675"/>
            <a:ext cx="7586133" cy="332399"/>
          </a:xfrm>
        </p:spPr>
        <p:txBody>
          <a:bodyPr>
            <a:spAutoFit/>
          </a:bodyPr>
          <a:lstStyle>
            <a:lvl1pPr marL="0" indent="0">
              <a:lnSpc>
                <a:spcPct val="90000"/>
              </a:lnSpc>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Footer Placeholder 3">
            <a:extLst>
              <a:ext uri="{FF2B5EF4-FFF2-40B4-BE49-F238E27FC236}">
                <a16:creationId xmlns:a16="http://schemas.microsoft.com/office/drawing/2014/main" id="{411FEDFA-5B6E-4759-85ED-8D39F5D2A26E}"/>
              </a:ext>
              <a:ext uri="{C183D7F6-B498-43B3-948B-1728B52AA6E4}">
                <adec:decorative xmlns:adec="http://schemas.microsoft.com/office/drawing/2017/decorative" val="1"/>
              </a:ext>
            </a:extLst>
          </p:cNvPr>
          <p:cNvSpPr>
            <a:spLocks noGrp="1"/>
          </p:cNvSpPr>
          <p:nvPr>
            <p:ph type="ftr" sz="quarter" idx="10"/>
          </p:nvPr>
        </p:nvSpPr>
        <p:spPr/>
        <p:txBody>
          <a:bodyPr/>
          <a:lstStyle>
            <a:lvl1pPr>
              <a:defRPr>
                <a:solidFill>
                  <a:schemeClr val="bg1">
                    <a:lumMod val="50000"/>
                  </a:schemeClr>
                </a:solidFill>
              </a:defRPr>
            </a:lvl1pPr>
          </a:lstStyle>
          <a:p>
            <a:endParaRPr lang="en-US"/>
          </a:p>
        </p:txBody>
      </p:sp>
      <p:sp>
        <p:nvSpPr>
          <p:cNvPr id="14" name="Title 1">
            <a:extLst>
              <a:ext uri="{FF2B5EF4-FFF2-40B4-BE49-F238E27FC236}">
                <a16:creationId xmlns:a16="http://schemas.microsoft.com/office/drawing/2014/main" id="{2E048146-7050-4EA9-8965-542AC2BF9777}"/>
              </a:ext>
            </a:extLst>
          </p:cNvPr>
          <p:cNvSpPr>
            <a:spLocks noGrp="1"/>
          </p:cNvSpPr>
          <p:nvPr>
            <p:ph type="title" hasCustomPrompt="1"/>
          </p:nvPr>
        </p:nvSpPr>
        <p:spPr>
          <a:xfrm>
            <a:off x="983194" y="2353167"/>
            <a:ext cx="9112293" cy="1478400"/>
          </a:xfrm>
        </p:spPr>
        <p:txBody>
          <a:bodyPr anchor="b"/>
          <a:lstStyle>
            <a:lvl1pPr>
              <a:lnSpc>
                <a:spcPct val="90000"/>
              </a:lnSpc>
              <a:defRPr sz="5333" b="1" i="0">
                <a:latin typeface="+mj-lt"/>
              </a:defRPr>
            </a:lvl1pPr>
          </a:lstStyle>
          <a:p>
            <a:r>
              <a:rPr lang="en-US"/>
              <a:t>Divider title can</a:t>
            </a:r>
            <a:br>
              <a:rPr lang="en-US"/>
            </a:br>
            <a:r>
              <a:rPr lang="en-US"/>
              <a:t>extend to two lines</a:t>
            </a:r>
          </a:p>
        </p:txBody>
      </p:sp>
      <p:pic>
        <p:nvPicPr>
          <p:cNvPr id="9" name="Picture 8" descr="autodesk-learning-partner-logo-rgb-black.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21347" y="371329"/>
            <a:ext cx="2389973" cy="609600"/>
          </a:xfrm>
          <a:prstGeom prst="rect">
            <a:avLst/>
          </a:prstGeom>
        </p:spPr>
      </p:pic>
    </p:spTree>
    <p:extLst>
      <p:ext uri="{BB962C8B-B14F-4D97-AF65-F5344CB8AC3E}">
        <p14:creationId xmlns:p14="http://schemas.microsoft.com/office/powerpoint/2010/main" val="184334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F3D827C1-A154-4A9B-B685-48DFB0F8FC25}"/>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247220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0E09302-A0C4-445D-BF16-53CD11E35311}"/>
              </a:ext>
            </a:extLst>
          </p:cNvPr>
          <p:cNvSpPr>
            <a:spLocks noGrp="1"/>
          </p:cNvSpPr>
          <p:nvPr>
            <p:ph type="body" sz="quarter" idx="13" hasCustomPrompt="1"/>
          </p:nvPr>
        </p:nvSpPr>
        <p:spPr>
          <a:xfrm>
            <a:off x="491320" y="1039285"/>
            <a:ext cx="11209360" cy="328295"/>
          </a:xfrm>
        </p:spPr>
        <p:txBody>
          <a:bodyPr wrap="square" tIns="0">
            <a:spAutoFit/>
          </a:bodyPr>
          <a:lstStyle>
            <a:lvl1pPr marL="0" indent="0">
              <a:buNone/>
              <a:defRPr sz="2133" b="1"/>
            </a:lvl1pPr>
          </a:lstStyle>
          <a:p>
            <a:pPr lvl="0"/>
            <a:r>
              <a:rPr lang="en-US"/>
              <a:t>Subtitle if needed</a:t>
            </a:r>
          </a:p>
        </p:txBody>
      </p:sp>
      <p:sp>
        <p:nvSpPr>
          <p:cNvPr id="5" name="Content Placeholder 2">
            <a:extLst>
              <a:ext uri="{FF2B5EF4-FFF2-40B4-BE49-F238E27FC236}">
                <a16:creationId xmlns:a16="http://schemas.microsoft.com/office/drawing/2014/main" id="{36D2746D-0340-4A15-96B1-30ACF62C6B8F}"/>
              </a:ext>
            </a:extLst>
          </p:cNvPr>
          <p:cNvSpPr>
            <a:spLocks noGrp="1"/>
          </p:cNvSpPr>
          <p:nvPr>
            <p:ph idx="1"/>
          </p:nvPr>
        </p:nvSpPr>
        <p:spPr>
          <a:xfrm>
            <a:off x="491320" y="1584960"/>
            <a:ext cx="1120936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B53F5FD0-33B7-4B22-B2E7-D7C5A3AD693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012349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2 Column">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F35BFC-45DA-41CB-B411-40026E11E6F4}"/>
              </a:ext>
            </a:extLst>
          </p:cNvPr>
          <p:cNvSpPr>
            <a:spLocks noGrp="1"/>
          </p:cNvSpPr>
          <p:nvPr>
            <p:ph idx="1"/>
          </p:nvPr>
        </p:nvSpPr>
        <p:spPr>
          <a:xfrm>
            <a:off x="491320"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a:extLst>
              <a:ext uri="{FF2B5EF4-FFF2-40B4-BE49-F238E27FC236}">
                <a16:creationId xmlns:a16="http://schemas.microsoft.com/office/drawing/2014/main" id="{B02560BD-FF7E-43D5-95BA-1D2D492F2E93}"/>
              </a:ext>
            </a:extLst>
          </p:cNvPr>
          <p:cNvSpPr>
            <a:spLocks noGrp="1"/>
          </p:cNvSpPr>
          <p:nvPr>
            <p:ph idx="11"/>
          </p:nvPr>
        </p:nvSpPr>
        <p:spPr>
          <a:xfrm>
            <a:off x="6274053" y="1584960"/>
            <a:ext cx="5426880" cy="4785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2">
            <a:extLst>
              <a:ext uri="{FF2B5EF4-FFF2-40B4-BE49-F238E27FC236}">
                <a16:creationId xmlns:a16="http://schemas.microsoft.com/office/drawing/2014/main" id="{C6043B2E-964F-4538-9554-6CAD0E4B4868}"/>
              </a:ext>
              <a:ext uri="{C183D7F6-B498-43B3-948B-1728B52AA6E4}">
                <adec:decorative xmlns:adec="http://schemas.microsoft.com/office/drawing/2017/decorative" val="1"/>
              </a:ext>
            </a:extLst>
          </p:cNvPr>
          <p:cNvSpPr>
            <a:spLocks noGrp="1"/>
          </p:cNvSpPr>
          <p:nvPr>
            <p:ph type="ftr" sz="quarter" idx="10"/>
          </p:nvPr>
        </p:nvSpPr>
        <p:spPr/>
        <p:txBody>
          <a:bodyPr/>
          <a:lstStyle/>
          <a:p>
            <a:endParaRPr lang="en-US"/>
          </a:p>
        </p:txBody>
      </p:sp>
      <p:sp>
        <p:nvSpPr>
          <p:cNvPr id="3" name="Title 2">
            <a:extLst>
              <a:ext uri="{FF2B5EF4-FFF2-40B4-BE49-F238E27FC236}">
                <a16:creationId xmlns:a16="http://schemas.microsoft.com/office/drawing/2014/main" id="{AB6B8D3B-32FF-45CF-8B27-0FFD6F05C29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578496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3" pos="1512">
          <p15:clr>
            <a:srgbClr val="FDE53C"/>
          </p15:clr>
        </p15:guide>
        <p15:guide id="4" pos="2796">
          <p15:clr>
            <a:srgbClr val="FDE53C"/>
          </p15:clr>
        </p15:guide>
        <p15:guide id="5" pos="2963">
          <p15:clr>
            <a:srgbClr val="FDE53C"/>
          </p15:clr>
        </p15:guide>
        <p15:guide id="6" pos="4245">
          <p15:clr>
            <a:srgbClr val="FDE53C"/>
          </p15:clr>
        </p15:guide>
        <p15:guide id="12" pos="1967">
          <p15:clr>
            <a:srgbClr val="5ACBF0"/>
          </p15:clr>
        </p15:guide>
        <p15:guide id="16" pos="3792">
          <p15:clr>
            <a:srgbClr val="5ACBF0"/>
          </p15:clr>
        </p15:guide>
        <p15:guide id="19" pos="1880">
          <p15:clr>
            <a:srgbClr val="5ACBF0"/>
          </p15:clr>
        </p15:guide>
        <p15:guide id="20" pos="2054">
          <p15:clr>
            <a:srgbClr val="5ACBF0"/>
          </p15:clr>
        </p15:guide>
        <p15:guide id="21" pos="3879">
          <p15:clr>
            <a:srgbClr val="5ACBF0"/>
          </p15:clr>
        </p15:guide>
        <p15:guide id="22" pos="3705">
          <p15:clr>
            <a:srgbClr val="5ACBF0"/>
          </p15:clr>
        </p15:guide>
        <p15:guide id="23" pos="1599">
          <p15:clr>
            <a:srgbClr val="FDE53C"/>
          </p15:clr>
        </p15:guide>
        <p15:guide id="24" pos="1425">
          <p15:clr>
            <a:srgbClr val="FDE53C"/>
          </p15:clr>
        </p15:guide>
        <p15:guide id="25" pos="4334">
          <p15:clr>
            <a:srgbClr val="FDE53C"/>
          </p15:clr>
        </p15:guide>
        <p15:guide id="26" pos="4160">
          <p15:clr>
            <a:srgbClr val="FDE53C"/>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320" y="487681"/>
            <a:ext cx="11209360" cy="53142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491320" y="1584960"/>
            <a:ext cx="11209360" cy="47853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3"/>
          </p:nvPr>
        </p:nvSpPr>
        <p:spPr>
          <a:xfrm>
            <a:off x="6096001" y="6477000"/>
            <a:ext cx="5848351" cy="203200"/>
          </a:xfrm>
          <a:prstGeom prst="rect">
            <a:avLst/>
          </a:prstGeom>
        </p:spPr>
        <p:txBody>
          <a:bodyPr vert="horz" lIns="0" tIns="0" rIns="0" bIns="0" rtlCol="0" anchor="b"/>
          <a:lstStyle>
            <a:lvl1pPr algn="r">
              <a:defRPr sz="800">
                <a:solidFill>
                  <a:schemeClr val="bg1">
                    <a:lumMod val="65000"/>
                  </a:schemeClr>
                </a:solidFill>
              </a:defRPr>
            </a:lvl1pPr>
          </a:lstStyle>
          <a:p>
            <a:endParaRPr lang="en-US"/>
          </a:p>
        </p:txBody>
      </p:sp>
    </p:spTree>
    <p:extLst>
      <p:ext uri="{BB962C8B-B14F-4D97-AF65-F5344CB8AC3E}">
        <p14:creationId xmlns:p14="http://schemas.microsoft.com/office/powerpoint/2010/main" val="258595530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377" rtl="0" eaLnBrk="1" latinLnBrk="0" hangingPunct="1">
        <a:lnSpc>
          <a:spcPct val="90000"/>
        </a:lnSpc>
        <a:spcBef>
          <a:spcPct val="0"/>
        </a:spcBef>
        <a:buNone/>
        <a:defRPr sz="3733" b="1" i="0" kern="1200">
          <a:solidFill>
            <a:schemeClr val="tx1"/>
          </a:solidFill>
          <a:latin typeface="+mj-lt"/>
          <a:ea typeface="+mj-ea"/>
          <a:cs typeface="+mj-cs"/>
        </a:defRPr>
      </a:lvl1pPr>
    </p:titleStyle>
    <p:bodyStyle>
      <a:lvl1pPr marL="304792" indent="-304792" algn="l" defTabSz="914377" rtl="0" eaLnBrk="1" latinLnBrk="0" hangingPunct="1">
        <a:lnSpc>
          <a:spcPct val="100000"/>
        </a:lnSpc>
        <a:spcBef>
          <a:spcPts val="2667"/>
        </a:spcBef>
        <a:buClr>
          <a:schemeClr val="tx2"/>
        </a:buClr>
        <a:buFont typeface="Wingdings 2" panose="05020102010507070707" pitchFamily="18" charset="2"/>
        <a:buChar char=""/>
        <a:defRPr sz="2133"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A4A3A4"/>
          </p15:clr>
        </p15:guide>
        <p15:guide id="3" orient="horz" pos="230">
          <p15:clr>
            <a:srgbClr val="A4A3A4"/>
          </p15:clr>
        </p15:guide>
        <p15:guide id="4" orient="horz" pos="3060">
          <p15:clr>
            <a:srgbClr val="A4A3A4"/>
          </p15:clr>
        </p15:guide>
        <p15:guide id="5" pos="231">
          <p15:clr>
            <a:srgbClr val="A4A3A4"/>
          </p15:clr>
        </p15:guide>
        <p15:guide id="6" pos="5528">
          <p15:clr>
            <a:srgbClr val="A4A3A4"/>
          </p15:clr>
        </p15:guide>
        <p15:guide id="7" pos="116">
          <p15:clr>
            <a:srgbClr val="A4A3A4"/>
          </p15:clr>
        </p15:guide>
        <p15:guide id="8" orient="horz" pos="3156">
          <p15:clr>
            <a:srgbClr val="A4A3A4"/>
          </p15:clr>
        </p15:guide>
        <p15:guide id="9" pos="5643">
          <p15:clr>
            <a:srgbClr val="A4A3A4"/>
          </p15:clr>
        </p15:guide>
        <p15:guide id="10" orient="horz" pos="3011">
          <p15:clr>
            <a:srgbClr val="A4A3A4"/>
          </p15:clr>
        </p15:guide>
        <p15:guide id="11" orient="horz" pos="748">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1320" y="487681"/>
            <a:ext cx="11209360" cy="531428"/>
          </a:xfrm>
          <a:prstGeom prst="rect">
            <a:avLst/>
          </a:prstGeom>
        </p:spPr>
        <p:txBody>
          <a:bodyPr vert="horz" wrap="square" lIns="0" tIns="0" rIns="0" bIns="0" rtlCol="0" anchor="t" anchorCtr="0">
            <a:spAutoFit/>
          </a:bodyPr>
          <a:lstStyle/>
          <a:p>
            <a:r>
              <a:rPr lang="en-US"/>
              <a:t>Click to edit Master title style</a:t>
            </a:r>
          </a:p>
        </p:txBody>
      </p:sp>
      <p:sp>
        <p:nvSpPr>
          <p:cNvPr id="3" name="Text Placeholder 2"/>
          <p:cNvSpPr>
            <a:spLocks noGrp="1"/>
          </p:cNvSpPr>
          <p:nvPr>
            <p:ph type="body" idx="1"/>
          </p:nvPr>
        </p:nvSpPr>
        <p:spPr>
          <a:xfrm>
            <a:off x="491320" y="1584960"/>
            <a:ext cx="11209360" cy="478536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3"/>
          <p:cNvSpPr>
            <a:spLocks noGrp="1"/>
          </p:cNvSpPr>
          <p:nvPr>
            <p:ph type="ftr" sz="quarter" idx="3"/>
          </p:nvPr>
        </p:nvSpPr>
        <p:spPr>
          <a:xfrm>
            <a:off x="6096001" y="6477000"/>
            <a:ext cx="5848351" cy="203200"/>
          </a:xfrm>
          <a:prstGeom prst="rect">
            <a:avLst/>
          </a:prstGeom>
        </p:spPr>
        <p:txBody>
          <a:bodyPr vert="horz" lIns="0" tIns="0" rIns="0" bIns="0" rtlCol="0" anchor="b"/>
          <a:lstStyle>
            <a:lvl1pPr algn="r">
              <a:defRPr sz="800">
                <a:solidFill>
                  <a:schemeClr val="bg1">
                    <a:lumMod val="65000"/>
                  </a:schemeClr>
                </a:solidFill>
              </a:defRPr>
            </a:lvl1pPr>
          </a:lstStyle>
          <a:p>
            <a:endParaRPr lang="en-US"/>
          </a:p>
        </p:txBody>
      </p:sp>
    </p:spTree>
    <p:extLst>
      <p:ext uri="{BB962C8B-B14F-4D97-AF65-F5344CB8AC3E}">
        <p14:creationId xmlns:p14="http://schemas.microsoft.com/office/powerpoint/2010/main" val="1538627130"/>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 id="2147483728" r:id="rId17"/>
    <p:sldLayoutId id="2147483729" r:id="rId18"/>
    <p:sldLayoutId id="2147483730" r:id="rId19"/>
    <p:sldLayoutId id="2147483731" r:id="rId20"/>
    <p:sldLayoutId id="2147483732" r:id="rId21"/>
    <p:sldLayoutId id="2147483733" r:id="rId22"/>
    <p:sldLayoutId id="2147483734" r:id="rId23"/>
    <p:sldLayoutId id="2147483735" r:id="rId24"/>
    <p:sldLayoutId id="2147483736" r:id="rId25"/>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377" rtl="0" eaLnBrk="1" latinLnBrk="0" hangingPunct="1">
        <a:lnSpc>
          <a:spcPct val="90000"/>
        </a:lnSpc>
        <a:spcBef>
          <a:spcPct val="0"/>
        </a:spcBef>
        <a:buNone/>
        <a:defRPr sz="3733" b="1" i="0" kern="1200">
          <a:solidFill>
            <a:schemeClr val="tx1"/>
          </a:solidFill>
          <a:latin typeface="+mj-lt"/>
          <a:ea typeface="+mj-ea"/>
          <a:cs typeface="+mj-cs"/>
        </a:defRPr>
      </a:lvl1pPr>
    </p:titleStyle>
    <p:bodyStyle>
      <a:lvl1pPr marL="304792" indent="-304792" algn="l" defTabSz="914377" rtl="0" eaLnBrk="1" latinLnBrk="0" hangingPunct="1">
        <a:lnSpc>
          <a:spcPct val="100000"/>
        </a:lnSpc>
        <a:spcBef>
          <a:spcPts val="2667"/>
        </a:spcBef>
        <a:buClr>
          <a:schemeClr val="tx2"/>
        </a:buClr>
        <a:buFont typeface="Wingdings 2" panose="05020102010507070707" pitchFamily="18" charset="2"/>
        <a:buChar char=""/>
        <a:defRPr sz="2133"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2880">
          <p15:clr>
            <a:srgbClr val="A4A3A4"/>
          </p15:clr>
        </p15:guide>
        <p15:guide id="3" orient="horz" pos="230">
          <p15:clr>
            <a:srgbClr val="A4A3A4"/>
          </p15:clr>
        </p15:guide>
        <p15:guide id="4" orient="horz" pos="3060">
          <p15:clr>
            <a:srgbClr val="A4A3A4"/>
          </p15:clr>
        </p15:guide>
        <p15:guide id="5" pos="231">
          <p15:clr>
            <a:srgbClr val="A4A3A4"/>
          </p15:clr>
        </p15:guide>
        <p15:guide id="6" pos="5528">
          <p15:clr>
            <a:srgbClr val="A4A3A4"/>
          </p15:clr>
        </p15:guide>
        <p15:guide id="7" pos="116">
          <p15:clr>
            <a:srgbClr val="A4A3A4"/>
          </p15:clr>
        </p15:guide>
        <p15:guide id="8" orient="horz" pos="3156">
          <p15:clr>
            <a:srgbClr val="A4A3A4"/>
          </p15:clr>
        </p15:guide>
        <p15:guide id="9" pos="5643">
          <p15:clr>
            <a:srgbClr val="A4A3A4"/>
          </p15:clr>
        </p15:guide>
        <p15:guide id="10" orient="horz" pos="3011">
          <p15:clr>
            <a:srgbClr val="A4A3A4"/>
          </p15:clr>
        </p15:guide>
        <p15:guide id="11" orient="horz" pos="748">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linkedin.com/groups/2654539/" TargetMode="External"/><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linkedin.com/groups/2654539/" TargetMode="External"/><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linkedin.com/groups/2654539/" TargetMode="External"/><Relationship Id="rId1" Type="http://schemas.openxmlformats.org/officeDocument/2006/relationships/slideLayout" Target="../slideLayouts/slideLayout13.xml"/><Relationship Id="rId6" Type="http://schemas.openxmlformats.org/officeDocument/2006/relationships/hyperlink" Target="https://www.linkedin.com/"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CE12BE8D-0326-E6D2-EB17-188EC56611BB}"/>
              </a:ext>
            </a:extLst>
          </p:cNvPr>
          <p:cNvSpPr>
            <a:spLocks noGrp="1"/>
          </p:cNvSpPr>
          <p:nvPr>
            <p:ph type="subTitle" idx="1"/>
          </p:nvPr>
        </p:nvSpPr>
        <p:spPr>
          <a:xfrm>
            <a:off x="488951" y="3976925"/>
            <a:ext cx="7353300" cy="332399"/>
          </a:xfrm>
        </p:spPr>
        <p:txBody>
          <a:bodyPr/>
          <a:lstStyle/>
          <a:p>
            <a:r>
              <a:rPr kumimoji="0" lang="sv-SE" sz="2400" b="0" i="0" u="none" strike="noStrike" kern="1200" cap="none" spc="0" normalizeH="0" baseline="0" noProof="0" dirty="0">
                <a:ln>
                  <a:noFill/>
                </a:ln>
                <a:effectLst/>
                <a:uLnTx/>
                <a:uFillTx/>
                <a:latin typeface="Artifakt"/>
                <a:hlinkClick r:id="rId3">
                  <a:extLst>
                    <a:ext uri="{A12FA001-AC4F-418D-AE19-62706E023703}">
                      <ahyp:hlinkClr xmlns:ahyp="http://schemas.microsoft.com/office/drawing/2018/hyperlinkcolor" val="tx"/>
                    </a:ext>
                  </a:extLst>
                </a:hlinkClick>
              </a:rPr>
              <a:t>LinkedIn Community Group</a:t>
            </a:r>
            <a:endParaRPr kumimoji="0" lang="sv-SE" sz="2400" b="0" i="0" u="none" strike="noStrike" kern="1200" cap="none" spc="0" normalizeH="0" baseline="0" noProof="0" dirty="0">
              <a:ln>
                <a:noFill/>
              </a:ln>
              <a:effectLst/>
              <a:uLnTx/>
              <a:uFillTx/>
              <a:latin typeface="Artifakt"/>
            </a:endParaRPr>
          </a:p>
        </p:txBody>
      </p:sp>
      <p:sp>
        <p:nvSpPr>
          <p:cNvPr id="3" name="Text Placeholder 2">
            <a:extLst>
              <a:ext uri="{FF2B5EF4-FFF2-40B4-BE49-F238E27FC236}">
                <a16:creationId xmlns:a16="http://schemas.microsoft.com/office/drawing/2014/main" id="{169D0D5F-30F2-AE78-159E-E4CDDA54C25B}"/>
              </a:ext>
            </a:extLst>
          </p:cNvPr>
          <p:cNvSpPr>
            <a:spLocks noGrp="1"/>
          </p:cNvSpPr>
          <p:nvPr>
            <p:ph type="body" sz="quarter" idx="11"/>
          </p:nvPr>
        </p:nvSpPr>
        <p:spPr>
          <a:xfrm>
            <a:off x="488949" y="5460268"/>
            <a:ext cx="5120643" cy="287259"/>
          </a:xfrm>
        </p:spPr>
        <p:txBody>
          <a:bodyPr/>
          <a:lstStyle/>
          <a:p>
            <a:endParaRPr lang="en-GB" dirty="0"/>
          </a:p>
        </p:txBody>
      </p:sp>
      <p:sp>
        <p:nvSpPr>
          <p:cNvPr id="4" name="Text Placeholder 3">
            <a:extLst>
              <a:ext uri="{FF2B5EF4-FFF2-40B4-BE49-F238E27FC236}">
                <a16:creationId xmlns:a16="http://schemas.microsoft.com/office/drawing/2014/main" id="{24750E70-9A88-1774-7483-4EB8A9F28CE1}"/>
              </a:ext>
            </a:extLst>
          </p:cNvPr>
          <p:cNvSpPr>
            <a:spLocks noGrp="1"/>
          </p:cNvSpPr>
          <p:nvPr>
            <p:ph type="body" sz="quarter" idx="12"/>
          </p:nvPr>
        </p:nvSpPr>
        <p:spPr>
          <a:xfrm>
            <a:off x="488948" y="5787601"/>
            <a:ext cx="5120643" cy="225703"/>
          </a:xfrm>
        </p:spPr>
        <p:txBody>
          <a:bodyPr/>
          <a:lstStyle/>
          <a:p>
            <a:endParaRPr lang="en-GB" dirty="0"/>
          </a:p>
        </p:txBody>
      </p:sp>
      <p:sp>
        <p:nvSpPr>
          <p:cNvPr id="5" name="Title 4">
            <a:extLst>
              <a:ext uri="{FF2B5EF4-FFF2-40B4-BE49-F238E27FC236}">
                <a16:creationId xmlns:a16="http://schemas.microsoft.com/office/drawing/2014/main" id="{6ADCBFE4-0C26-C5C6-7C83-AA12E62C04E5}"/>
              </a:ext>
            </a:extLst>
          </p:cNvPr>
          <p:cNvSpPr>
            <a:spLocks noGrp="1"/>
          </p:cNvSpPr>
          <p:nvPr>
            <p:ph type="title"/>
          </p:nvPr>
        </p:nvSpPr>
        <p:spPr>
          <a:xfrm>
            <a:off x="491321" y="3075893"/>
            <a:ext cx="8316383" cy="738600"/>
          </a:xfrm>
        </p:spPr>
        <p:txBody>
          <a:bodyPr/>
          <a:lstStyle/>
          <a:p>
            <a:r>
              <a:rPr lang="en-US" dirty="0">
                <a:latin typeface="Artifakt"/>
              </a:rPr>
              <a:t>Autodesk Certified Instructor</a:t>
            </a:r>
            <a:endParaRPr lang="en-GB" dirty="0">
              <a:latin typeface="Artifakt"/>
            </a:endParaRPr>
          </a:p>
        </p:txBody>
      </p:sp>
      <p:sp>
        <p:nvSpPr>
          <p:cNvPr id="6" name="Picture Placeholder 5">
            <a:extLst>
              <a:ext uri="{FF2B5EF4-FFF2-40B4-BE49-F238E27FC236}">
                <a16:creationId xmlns:a16="http://schemas.microsoft.com/office/drawing/2014/main" id="{50105455-A3AE-C177-B520-33E878C2CD2F}"/>
              </a:ext>
            </a:extLst>
          </p:cNvPr>
          <p:cNvSpPr>
            <a:spLocks noGrp="1"/>
          </p:cNvSpPr>
          <p:nvPr>
            <p:ph type="pic" sz="quarter" idx="15"/>
          </p:nvPr>
        </p:nvSpPr>
        <p:spPr/>
        <p:txBody>
          <a:bodyPr/>
          <a:lstStyle/>
          <a:p>
            <a:endParaRPr lang="en-GB" dirty="0"/>
          </a:p>
        </p:txBody>
      </p:sp>
      <p:pic>
        <p:nvPicPr>
          <p:cNvPr id="18" name="Picture 17" descr="A black and white sign with white text&#10;&#10;Description automatically generated">
            <a:extLst>
              <a:ext uri="{FF2B5EF4-FFF2-40B4-BE49-F238E27FC236}">
                <a16:creationId xmlns:a16="http://schemas.microsoft.com/office/drawing/2014/main" id="{AD53EB88-B573-19E3-32D0-D122326B2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2476" y="486833"/>
            <a:ext cx="2414873" cy="615951"/>
          </a:xfrm>
          <a:prstGeom prst="rect">
            <a:avLst/>
          </a:prstGeom>
        </p:spPr>
      </p:pic>
    </p:spTree>
    <p:extLst>
      <p:ext uri="{BB962C8B-B14F-4D97-AF65-F5344CB8AC3E}">
        <p14:creationId xmlns:p14="http://schemas.microsoft.com/office/powerpoint/2010/main" val="18084855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6F176-15DC-DD94-565E-6C18BBFB60FE}"/>
              </a:ext>
            </a:extLst>
          </p:cNvPr>
          <p:cNvSpPr>
            <a:spLocks noGrp="1"/>
          </p:cNvSpPr>
          <p:nvPr>
            <p:ph type="title"/>
          </p:nvPr>
        </p:nvSpPr>
        <p:spPr>
          <a:xfrm>
            <a:off x="4979586" y="487681"/>
            <a:ext cx="7007628" cy="1034001"/>
          </a:xfrm>
        </p:spPr>
        <p:txBody>
          <a:bodyPr/>
          <a:lstStyle/>
          <a:p>
            <a:r>
              <a:rPr lang="en-US" dirty="0"/>
              <a:t>ACI Community LinkedIn group</a:t>
            </a:r>
          </a:p>
        </p:txBody>
      </p:sp>
      <p:sp>
        <p:nvSpPr>
          <p:cNvPr id="4" name="Content Placeholder 3">
            <a:extLst>
              <a:ext uri="{FF2B5EF4-FFF2-40B4-BE49-F238E27FC236}">
                <a16:creationId xmlns:a16="http://schemas.microsoft.com/office/drawing/2014/main" id="{B97D4459-FF11-FB3A-B53E-8D9F58DC0A7A}"/>
              </a:ext>
            </a:extLst>
          </p:cNvPr>
          <p:cNvSpPr>
            <a:spLocks noGrp="1"/>
          </p:cNvSpPr>
          <p:nvPr>
            <p:ph idx="1"/>
          </p:nvPr>
        </p:nvSpPr>
        <p:spPr>
          <a:xfrm>
            <a:off x="4979585" y="1703294"/>
            <a:ext cx="7007628" cy="4948692"/>
          </a:xfrm>
        </p:spPr>
        <p:txBody>
          <a:bodyPr>
            <a:normAutofit/>
          </a:bodyPr>
          <a:lstStyle/>
          <a:p>
            <a:pPr marL="0" indent="0">
              <a:lnSpc>
                <a:spcPct val="107000"/>
              </a:lnSpc>
              <a:spcAft>
                <a:spcPts val="800"/>
              </a:spcAft>
              <a:buNone/>
            </a:pPr>
            <a:r>
              <a:rPr lang="en-US" sz="2000" kern="100" dirty="0">
                <a:effectLst/>
                <a:latin typeface="Artifakt"/>
                <a:ea typeface="Calibri" panose="020F0502020204030204" pitchFamily="34" charset="0"/>
                <a:cs typeface="Times New Roman" panose="02020603050405020304" pitchFamily="18" charset="0"/>
              </a:rPr>
              <a:t>We’re delighted to invite you to join the new Autodesk Certified Instructor (ACI) Community on </a:t>
            </a:r>
            <a:r>
              <a:rPr lang="en-US" sz="2000" kern="100" dirty="0">
                <a:effectLst/>
                <a:latin typeface="Artifakt"/>
                <a:ea typeface="Calibri" panose="020F0502020204030204" pitchFamily="34" charset="0"/>
                <a:cs typeface="Times New Roman" panose="02020603050405020304" pitchFamily="18" charset="0"/>
                <a:hlinkClick r:id="rId2"/>
              </a:rPr>
              <a:t>LinkedIn</a:t>
            </a:r>
            <a:r>
              <a:rPr lang="en-US" sz="2000" kern="100" dirty="0">
                <a:effectLst/>
                <a:latin typeface="Artifakt"/>
                <a:ea typeface="Calibri" panose="020F0502020204030204" pitchFamily="34" charset="0"/>
                <a:cs typeface="Times New Roman" panose="02020603050405020304" pitchFamily="18" charset="0"/>
              </a:rPr>
              <a:t>. </a:t>
            </a:r>
            <a:endParaRPr lang="en-US" sz="2000" kern="100" dirty="0">
              <a:solidFill>
                <a:srgbClr val="FF0000"/>
              </a:solidFill>
              <a:effectLst/>
              <a:latin typeface="Artifakt"/>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000" kern="100" dirty="0">
                <a:effectLst/>
                <a:latin typeface="Artifakt"/>
                <a:ea typeface="Calibri" panose="020F0502020204030204" pitchFamily="34" charset="0"/>
                <a:cs typeface="Times New Roman" panose="02020603050405020304" pitchFamily="18" charset="0"/>
              </a:rPr>
              <a:t>Across the ACI community, instructors are united by a common goal: to provide high quality learning experiences for students and professionals. We can enhance these experiences when we collaborate and share best practice in learning delivery. </a:t>
            </a:r>
          </a:p>
          <a:p>
            <a:pPr marL="0" indent="0">
              <a:lnSpc>
                <a:spcPct val="107000"/>
              </a:lnSpc>
              <a:spcAft>
                <a:spcPts val="800"/>
              </a:spcAft>
              <a:buNone/>
            </a:pPr>
            <a:r>
              <a:rPr lang="en-US" sz="2000" kern="100" dirty="0">
                <a:effectLst/>
                <a:latin typeface="Artifakt"/>
                <a:ea typeface="Calibri" panose="020F0502020204030204" pitchFamily="34" charset="0"/>
                <a:cs typeface="Times New Roman" panose="02020603050405020304" pitchFamily="18" charset="0"/>
              </a:rPr>
              <a:t>The ACI Community has been created as a place for you to exchange ideas and share knowledge with your ACI peers around the world.  </a:t>
            </a:r>
          </a:p>
        </p:txBody>
      </p:sp>
      <p:pic>
        <p:nvPicPr>
          <p:cNvPr id="7" name="Picture 6" descr="Shape&#10;&#10;Description automatically generated with medium confidence">
            <a:extLst>
              <a:ext uri="{FF2B5EF4-FFF2-40B4-BE49-F238E27FC236}">
                <a16:creationId xmlns:a16="http://schemas.microsoft.com/office/drawing/2014/main" id="{3272818B-F187-7463-E6E3-729F9D8B12E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77302" y="5977665"/>
            <a:ext cx="3094757" cy="785307"/>
          </a:xfrm>
          <a:prstGeom prst="rect">
            <a:avLst/>
          </a:prstGeom>
          <a:noFill/>
          <a:ln>
            <a:noFill/>
          </a:ln>
        </p:spPr>
      </p:pic>
      <p:pic>
        <p:nvPicPr>
          <p:cNvPr id="8" name="Picture Placeholder 7" descr="A person giving a presentation to a group of people&#10;&#10;Description automatically generated">
            <a:extLst>
              <a:ext uri="{FF2B5EF4-FFF2-40B4-BE49-F238E27FC236}">
                <a16:creationId xmlns:a16="http://schemas.microsoft.com/office/drawing/2014/main" id="{26D2F89A-7E59-131F-D652-85CAEEB7983B}"/>
              </a:ext>
            </a:extLst>
          </p:cNvPr>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8229" r="28229"/>
          <a:stretch>
            <a:fillRect/>
          </a:stretch>
        </p:blipFill>
        <p:spPr/>
      </p:pic>
    </p:spTree>
    <p:extLst>
      <p:ext uri="{BB962C8B-B14F-4D97-AF65-F5344CB8AC3E}">
        <p14:creationId xmlns:p14="http://schemas.microsoft.com/office/powerpoint/2010/main" val="21503122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BD22-9242-47A6-F931-D7F679E3A24C}"/>
              </a:ext>
            </a:extLst>
          </p:cNvPr>
          <p:cNvSpPr>
            <a:spLocks noGrp="1"/>
          </p:cNvSpPr>
          <p:nvPr>
            <p:ph type="title"/>
          </p:nvPr>
        </p:nvSpPr>
        <p:spPr/>
        <p:txBody>
          <a:bodyPr/>
          <a:lstStyle/>
          <a:p>
            <a:r>
              <a:rPr lang="en-US" dirty="0"/>
              <a:t>What’s in it for instructors?</a:t>
            </a:r>
          </a:p>
        </p:txBody>
      </p:sp>
      <p:sp>
        <p:nvSpPr>
          <p:cNvPr id="4" name="Content Placeholder 3">
            <a:extLst>
              <a:ext uri="{FF2B5EF4-FFF2-40B4-BE49-F238E27FC236}">
                <a16:creationId xmlns:a16="http://schemas.microsoft.com/office/drawing/2014/main" id="{28E6C7F7-3E3E-6FD4-758B-7BBBB3CD1C04}"/>
              </a:ext>
            </a:extLst>
          </p:cNvPr>
          <p:cNvSpPr>
            <a:spLocks noGrp="1"/>
          </p:cNvSpPr>
          <p:nvPr>
            <p:ph idx="1"/>
          </p:nvPr>
        </p:nvSpPr>
        <p:spPr/>
        <p:txBody>
          <a:bodyPr/>
          <a:lstStyle/>
          <a:p>
            <a:pPr marL="342900" indent="-342900">
              <a:lnSpc>
                <a:spcPct val="107000"/>
              </a:lnSpc>
              <a:spcAft>
                <a:spcPts val="800"/>
              </a:spcAft>
              <a:buFont typeface="Arial" panose="020B0604020202020204" pitchFamily="34" charset="0"/>
              <a:buChar char="●"/>
            </a:pPr>
            <a:r>
              <a:rPr lang="en-US" sz="2000" u="none" strike="noStrike" kern="100" dirty="0">
                <a:effectLst/>
                <a:latin typeface="+mj-lt"/>
                <a:ea typeface="Calibri" panose="020F0502020204030204" pitchFamily="34" charset="0"/>
                <a:cs typeface="Times New Roman" panose="02020603050405020304" pitchFamily="18" charset="0"/>
              </a:rPr>
              <a:t>Access to a group of highly skilled-industry peers </a:t>
            </a:r>
          </a:p>
          <a:p>
            <a:pPr marL="342900" indent="-342900">
              <a:lnSpc>
                <a:spcPct val="107000"/>
              </a:lnSpc>
              <a:spcAft>
                <a:spcPts val="800"/>
              </a:spcAft>
              <a:buFont typeface="Arial" panose="020B0604020202020204" pitchFamily="34" charset="0"/>
              <a:buChar char="●"/>
            </a:pPr>
            <a:r>
              <a:rPr lang="en-US" sz="2000" kern="100" dirty="0">
                <a:latin typeface="+mj-lt"/>
                <a:ea typeface="Calibri" panose="020F0502020204030204" pitchFamily="34" charset="0"/>
                <a:cs typeface="Times New Roman" panose="02020603050405020304" pitchFamily="18" charset="0"/>
              </a:rPr>
              <a:t>Opportunity for idea</a:t>
            </a:r>
            <a:r>
              <a:rPr lang="en-US" sz="2000" u="none" strike="noStrike" kern="100" dirty="0">
                <a:effectLst/>
                <a:latin typeface="+mj-lt"/>
                <a:ea typeface="Calibri" panose="020F0502020204030204" pitchFamily="34" charset="0"/>
                <a:cs typeface="Times New Roman" panose="02020603050405020304" pitchFamily="18" charset="0"/>
              </a:rPr>
              <a:t> exchange; serves as a catalyst for knowledge exchange </a:t>
            </a:r>
          </a:p>
          <a:p>
            <a:pPr marL="342900" indent="-342900">
              <a:lnSpc>
                <a:spcPct val="107000"/>
              </a:lnSpc>
              <a:spcAft>
                <a:spcPts val="800"/>
              </a:spcAft>
              <a:buFont typeface="Arial" panose="020B0604020202020204" pitchFamily="34" charset="0"/>
              <a:buChar char="●"/>
            </a:pPr>
            <a:r>
              <a:rPr lang="en-US" sz="2000" kern="100" dirty="0">
                <a:latin typeface="+mj-lt"/>
                <a:ea typeface="Calibri" panose="020F0502020204030204" pitchFamily="34" charset="0"/>
                <a:cs typeface="Times New Roman" panose="02020603050405020304" pitchFamily="18" charset="0"/>
              </a:rPr>
              <a:t>Visibility and connection to Autodesk</a:t>
            </a:r>
          </a:p>
          <a:p>
            <a:pPr marL="342900" indent="-342900">
              <a:lnSpc>
                <a:spcPct val="107000"/>
              </a:lnSpc>
              <a:spcAft>
                <a:spcPts val="800"/>
              </a:spcAft>
              <a:buFont typeface="Arial" panose="020B0604020202020204" pitchFamily="34" charset="0"/>
              <a:buChar char="●"/>
            </a:pPr>
            <a:r>
              <a:rPr lang="en-US" sz="2000" u="none" strike="noStrike" kern="100" dirty="0">
                <a:effectLst/>
                <a:latin typeface="+mj-lt"/>
                <a:ea typeface="Calibri" panose="020F0502020204030204" pitchFamily="34" charset="0"/>
                <a:cs typeface="Times New Roman" panose="02020603050405020304" pitchFamily="18" charset="0"/>
              </a:rPr>
              <a:t>Get additional recognition and drive instructor advocacy in Autodesk’s global Learning Community </a:t>
            </a:r>
          </a:p>
          <a:p>
            <a:pPr marL="342900" indent="-342900">
              <a:lnSpc>
                <a:spcPct val="107000"/>
              </a:lnSpc>
              <a:spcAft>
                <a:spcPts val="800"/>
              </a:spcAft>
              <a:buFont typeface="Arial" panose="020B0604020202020204" pitchFamily="34" charset="0"/>
              <a:buChar char="●"/>
            </a:pPr>
            <a:r>
              <a:rPr lang="en-US" sz="2000" kern="100" dirty="0">
                <a:latin typeface="+mj-lt"/>
                <a:ea typeface="Calibri" panose="020F0502020204030204" pitchFamily="34" charset="0"/>
                <a:cs typeface="Times New Roman" panose="02020603050405020304" pitchFamily="18" charset="0"/>
              </a:rPr>
              <a:t>Be part of s</a:t>
            </a:r>
            <a:r>
              <a:rPr lang="en-US" sz="2000" u="none" strike="noStrike" kern="100" dirty="0">
                <a:effectLst/>
                <a:latin typeface="+mj-lt"/>
                <a:ea typeface="Calibri" panose="020F0502020204030204" pitchFamily="34" charset="0"/>
                <a:cs typeface="Times New Roman" panose="02020603050405020304" pitchFamily="18" charset="0"/>
              </a:rPr>
              <a:t>haping the future of the Autodesk Certified Instructor program</a:t>
            </a:r>
          </a:p>
        </p:txBody>
      </p:sp>
      <p:pic>
        <p:nvPicPr>
          <p:cNvPr id="8" name="Picture Placeholder 7" descr="A group of people looking at computers&#10;&#10;Description automatically generated">
            <a:extLst>
              <a:ext uri="{FF2B5EF4-FFF2-40B4-BE49-F238E27FC236}">
                <a16:creationId xmlns:a16="http://schemas.microsoft.com/office/drawing/2014/main" id="{08A2465E-CD98-A2FE-45AF-0ADB99785F1D}"/>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30648" r="30648"/>
          <a:stretch>
            <a:fillRect/>
          </a:stretch>
        </p:blipFill>
        <p:spPr/>
      </p:pic>
    </p:spTree>
    <p:extLst>
      <p:ext uri="{BB962C8B-B14F-4D97-AF65-F5344CB8AC3E}">
        <p14:creationId xmlns:p14="http://schemas.microsoft.com/office/powerpoint/2010/main" val="13367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7D296-4CA5-4699-9378-336C8582B4A7}"/>
              </a:ext>
            </a:extLst>
          </p:cNvPr>
          <p:cNvSpPr>
            <a:spLocks noGrp="1"/>
          </p:cNvSpPr>
          <p:nvPr>
            <p:ph type="title"/>
          </p:nvPr>
        </p:nvSpPr>
        <p:spPr>
          <a:xfrm>
            <a:off x="4350935" y="487681"/>
            <a:ext cx="7350931" cy="517001"/>
          </a:xfrm>
        </p:spPr>
        <p:txBody>
          <a:bodyPr/>
          <a:lstStyle/>
          <a:p>
            <a:r>
              <a:rPr lang="en-US" dirty="0"/>
              <a:t>Who is eligible to join?</a:t>
            </a:r>
          </a:p>
        </p:txBody>
      </p:sp>
      <p:cxnSp>
        <p:nvCxnSpPr>
          <p:cNvPr id="6" name="Straight Connector 5">
            <a:extLst>
              <a:ext uri="{FF2B5EF4-FFF2-40B4-BE49-F238E27FC236}">
                <a16:creationId xmlns:a16="http://schemas.microsoft.com/office/drawing/2014/main" id="{8454E1F8-B912-A1C9-D7C7-AA8F46460334}"/>
              </a:ext>
            </a:extLst>
          </p:cNvPr>
          <p:cNvCxnSpPr>
            <a:cxnSpLocks/>
          </p:cNvCxnSpPr>
          <p:nvPr/>
        </p:nvCxnSpPr>
        <p:spPr>
          <a:xfrm flipV="1">
            <a:off x="4350936" y="2186391"/>
            <a:ext cx="6705599" cy="1"/>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E29658F-2E66-93D3-6022-0FE800F860F9}"/>
              </a:ext>
            </a:extLst>
          </p:cNvPr>
          <p:cNvSpPr txBox="1"/>
          <p:nvPr/>
        </p:nvSpPr>
        <p:spPr>
          <a:xfrm>
            <a:off x="5076483" y="1475070"/>
            <a:ext cx="6340533" cy="615553"/>
          </a:xfrm>
          <a:prstGeom prst="rect">
            <a:avLst/>
          </a:prstGeom>
          <a:noFill/>
        </p:spPr>
        <p:txBody>
          <a:bodyPr wrap="square" lIns="0" tIns="0" rIns="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tifakt LegendOfc"/>
                <a:ea typeface="+mn-ea"/>
                <a:cs typeface="+mn-cs"/>
              </a:rPr>
              <a:t>Instructors who have earned an ACI Standard, Silver, Gold, Platinum, or Evaluator credential</a:t>
            </a:r>
            <a:endParaRPr kumimoji="0" lang="en-US" sz="2000" b="0" i="0" u="none" strike="noStrike" kern="1200" cap="none" spc="0" normalizeH="0" baseline="0" noProof="0" dirty="0">
              <a:ln>
                <a:noFill/>
              </a:ln>
              <a:solidFill>
                <a:srgbClr val="000000"/>
              </a:solidFill>
              <a:effectLst/>
              <a:uLnTx/>
              <a:uFillTx/>
              <a:latin typeface="Artifakt LegendOfc"/>
              <a:ea typeface="+mn-ea"/>
              <a:cs typeface="Artifakt ElementOfc" panose="020B0504020101020102" pitchFamily="34" charset="77"/>
            </a:endParaRPr>
          </a:p>
        </p:txBody>
      </p:sp>
      <p:grpSp>
        <p:nvGrpSpPr>
          <p:cNvPr id="13" name="Group 12">
            <a:extLst>
              <a:ext uri="{FF2B5EF4-FFF2-40B4-BE49-F238E27FC236}">
                <a16:creationId xmlns:a16="http://schemas.microsoft.com/office/drawing/2014/main" id="{2F58EE1C-68CD-632C-3E3B-25C2B64DAF8F}"/>
              </a:ext>
            </a:extLst>
          </p:cNvPr>
          <p:cNvGrpSpPr>
            <a:grpSpLocks noChangeAspect="1"/>
          </p:cNvGrpSpPr>
          <p:nvPr/>
        </p:nvGrpSpPr>
        <p:grpSpPr>
          <a:xfrm>
            <a:off x="4350936" y="1556014"/>
            <a:ext cx="484752" cy="474044"/>
            <a:chOff x="16592550" y="4949825"/>
            <a:chExt cx="24506238" cy="23964900"/>
          </a:xfrm>
          <a:solidFill>
            <a:schemeClr val="bg2">
              <a:lumMod val="50000"/>
            </a:schemeClr>
          </a:solidFill>
        </p:grpSpPr>
        <p:sp>
          <p:nvSpPr>
            <p:cNvPr id="14" name="Freeform 50">
              <a:extLst>
                <a:ext uri="{FF2B5EF4-FFF2-40B4-BE49-F238E27FC236}">
                  <a16:creationId xmlns:a16="http://schemas.microsoft.com/office/drawing/2014/main" id="{631CE467-1000-89DA-7A2E-5B0CF26F6264}"/>
                </a:ext>
              </a:extLst>
            </p:cNvPr>
            <p:cNvSpPr>
              <a:spLocks/>
            </p:cNvSpPr>
            <p:nvPr/>
          </p:nvSpPr>
          <p:spPr bwMode="auto">
            <a:xfrm>
              <a:off x="16592550" y="4949825"/>
              <a:ext cx="24015702" cy="23964900"/>
            </a:xfrm>
            <a:custGeom>
              <a:avLst/>
              <a:gdLst>
                <a:gd name="T0" fmla="*/ 2428 w 2648"/>
                <a:gd name="T1" fmla="*/ 993 h 2648"/>
                <a:gd name="T2" fmla="*/ 2477 w 2648"/>
                <a:gd name="T3" fmla="*/ 1324 h 2648"/>
                <a:gd name="T4" fmla="*/ 1324 w 2648"/>
                <a:gd name="T5" fmla="*/ 2477 h 2648"/>
                <a:gd name="T6" fmla="*/ 171 w 2648"/>
                <a:gd name="T7" fmla="*/ 1324 h 2648"/>
                <a:gd name="T8" fmla="*/ 1324 w 2648"/>
                <a:gd name="T9" fmla="*/ 171 h 2648"/>
                <a:gd name="T10" fmla="*/ 2077 w 2648"/>
                <a:gd name="T11" fmla="*/ 453 h 2648"/>
                <a:gd name="T12" fmla="*/ 2181 w 2648"/>
                <a:gd name="T13" fmla="*/ 316 h 2648"/>
                <a:gd name="T14" fmla="*/ 1324 w 2648"/>
                <a:gd name="T15" fmla="*/ 0 h 2648"/>
                <a:gd name="T16" fmla="*/ 0 w 2648"/>
                <a:gd name="T17" fmla="*/ 1324 h 2648"/>
                <a:gd name="T18" fmla="*/ 1324 w 2648"/>
                <a:gd name="T19" fmla="*/ 2648 h 2648"/>
                <a:gd name="T20" fmla="*/ 2648 w 2648"/>
                <a:gd name="T21" fmla="*/ 1324 h 2648"/>
                <a:gd name="T22" fmla="*/ 2552 w 2648"/>
                <a:gd name="T23" fmla="*/ 830 h 2648"/>
                <a:gd name="T24" fmla="*/ 2428 w 2648"/>
                <a:gd name="T25" fmla="*/ 993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8" h="2648">
                  <a:moveTo>
                    <a:pt x="2428" y="993"/>
                  </a:moveTo>
                  <a:cubicBezTo>
                    <a:pt x="2459" y="1098"/>
                    <a:pt x="2477" y="1209"/>
                    <a:pt x="2477" y="1324"/>
                  </a:cubicBezTo>
                  <a:cubicBezTo>
                    <a:pt x="2477" y="1960"/>
                    <a:pt x="1960" y="2477"/>
                    <a:pt x="1324" y="2477"/>
                  </a:cubicBezTo>
                  <a:cubicBezTo>
                    <a:pt x="688" y="2477"/>
                    <a:pt x="171" y="1960"/>
                    <a:pt x="171" y="1324"/>
                  </a:cubicBezTo>
                  <a:cubicBezTo>
                    <a:pt x="171" y="688"/>
                    <a:pt x="688" y="171"/>
                    <a:pt x="1324" y="171"/>
                  </a:cubicBezTo>
                  <a:cubicBezTo>
                    <a:pt x="1612" y="171"/>
                    <a:pt x="1875" y="278"/>
                    <a:pt x="2077" y="453"/>
                  </a:cubicBezTo>
                  <a:cubicBezTo>
                    <a:pt x="2181" y="316"/>
                    <a:pt x="2181" y="316"/>
                    <a:pt x="2181" y="316"/>
                  </a:cubicBezTo>
                  <a:cubicBezTo>
                    <a:pt x="1950" y="120"/>
                    <a:pt x="1651" y="0"/>
                    <a:pt x="1324" y="0"/>
                  </a:cubicBezTo>
                  <a:cubicBezTo>
                    <a:pt x="594" y="0"/>
                    <a:pt x="0" y="594"/>
                    <a:pt x="0" y="1324"/>
                  </a:cubicBezTo>
                  <a:cubicBezTo>
                    <a:pt x="0" y="2054"/>
                    <a:pt x="594" y="2648"/>
                    <a:pt x="1324" y="2648"/>
                  </a:cubicBezTo>
                  <a:cubicBezTo>
                    <a:pt x="2054" y="2648"/>
                    <a:pt x="2648" y="2054"/>
                    <a:pt x="2648" y="1324"/>
                  </a:cubicBezTo>
                  <a:cubicBezTo>
                    <a:pt x="2648" y="1149"/>
                    <a:pt x="2613" y="983"/>
                    <a:pt x="2552" y="830"/>
                  </a:cubicBezTo>
                  <a:lnTo>
                    <a:pt x="2428" y="9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sp>
          <p:nvSpPr>
            <p:cNvPr id="15" name="Freeform 51">
              <a:extLst>
                <a:ext uri="{FF2B5EF4-FFF2-40B4-BE49-F238E27FC236}">
                  <a16:creationId xmlns:a16="http://schemas.microsoft.com/office/drawing/2014/main" id="{082D13D3-8306-49BA-45C6-048DDA3A177F}"/>
                </a:ext>
              </a:extLst>
            </p:cNvPr>
            <p:cNvSpPr>
              <a:spLocks/>
            </p:cNvSpPr>
            <p:nvPr/>
          </p:nvSpPr>
          <p:spPr bwMode="auto">
            <a:xfrm>
              <a:off x="23893461" y="6769102"/>
              <a:ext cx="17205327" cy="15836900"/>
            </a:xfrm>
            <a:custGeom>
              <a:avLst/>
              <a:gdLst>
                <a:gd name="T0" fmla="*/ 1263 w 10838"/>
                <a:gd name="T1" fmla="*/ 3016 h 9976"/>
                <a:gd name="T2" fmla="*/ 0 w 10838"/>
                <a:gd name="T3" fmla="*/ 3500 h 9976"/>
                <a:gd name="T4" fmla="*/ 2777 w 10838"/>
                <a:gd name="T5" fmla="*/ 9976 h 9976"/>
                <a:gd name="T6" fmla="*/ 3582 w 10838"/>
                <a:gd name="T7" fmla="*/ 9976 h 9976"/>
                <a:gd name="T8" fmla="*/ 10838 w 10838"/>
                <a:gd name="T9" fmla="*/ 775 h 9976"/>
                <a:gd name="T10" fmla="*/ 9810 w 10838"/>
                <a:gd name="T11" fmla="*/ 0 h 9976"/>
                <a:gd name="T12" fmla="*/ 3399 w 10838"/>
                <a:gd name="T13" fmla="*/ 8055 h 9976"/>
                <a:gd name="T14" fmla="*/ 1263 w 10838"/>
                <a:gd name="T15" fmla="*/ 3016 h 99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38" h="9976">
                  <a:moveTo>
                    <a:pt x="1263" y="3016"/>
                  </a:moveTo>
                  <a:lnTo>
                    <a:pt x="0" y="3500"/>
                  </a:lnTo>
                  <a:lnTo>
                    <a:pt x="2777" y="9976"/>
                  </a:lnTo>
                  <a:lnTo>
                    <a:pt x="3582" y="9976"/>
                  </a:lnTo>
                  <a:lnTo>
                    <a:pt x="10838" y="775"/>
                  </a:lnTo>
                  <a:lnTo>
                    <a:pt x="9810" y="0"/>
                  </a:lnTo>
                  <a:lnTo>
                    <a:pt x="3399" y="8055"/>
                  </a:lnTo>
                  <a:lnTo>
                    <a:pt x="1263" y="30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grpSp>
      <p:cxnSp>
        <p:nvCxnSpPr>
          <p:cNvPr id="3" name="Straight Connector 2">
            <a:extLst>
              <a:ext uri="{FF2B5EF4-FFF2-40B4-BE49-F238E27FC236}">
                <a16:creationId xmlns:a16="http://schemas.microsoft.com/office/drawing/2014/main" id="{0432ECDF-0334-90B0-F6D2-F92FF79148CF}"/>
              </a:ext>
            </a:extLst>
          </p:cNvPr>
          <p:cNvCxnSpPr>
            <a:cxnSpLocks/>
          </p:cNvCxnSpPr>
          <p:nvPr/>
        </p:nvCxnSpPr>
        <p:spPr>
          <a:xfrm flipV="1">
            <a:off x="4360981" y="3260526"/>
            <a:ext cx="6705599" cy="1"/>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A045F11-AA49-22E1-BA84-3D96D2EB6DDB}"/>
              </a:ext>
            </a:extLst>
          </p:cNvPr>
          <p:cNvSpPr txBox="1"/>
          <p:nvPr/>
        </p:nvSpPr>
        <p:spPr>
          <a:xfrm>
            <a:off x="5086528" y="2549204"/>
            <a:ext cx="6340533" cy="615553"/>
          </a:xfrm>
          <a:prstGeom prst="rect">
            <a:avLst/>
          </a:prstGeom>
          <a:noFill/>
        </p:spPr>
        <p:txBody>
          <a:bodyPr wrap="square" lIns="0" tIns="0" rIns="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tifakt ElementOfc"/>
                <a:ea typeface="+mn-ea"/>
                <a:cs typeface="+mn-cs"/>
              </a:rPr>
              <a:t>Approved Instructors who have received an Instructor ID from your Learning Partner Distributor</a:t>
            </a:r>
          </a:p>
        </p:txBody>
      </p:sp>
      <p:grpSp>
        <p:nvGrpSpPr>
          <p:cNvPr id="5" name="Group 4">
            <a:extLst>
              <a:ext uri="{FF2B5EF4-FFF2-40B4-BE49-F238E27FC236}">
                <a16:creationId xmlns:a16="http://schemas.microsoft.com/office/drawing/2014/main" id="{6506C317-E536-4A96-09CF-D63D1CCA0BE4}"/>
              </a:ext>
            </a:extLst>
          </p:cNvPr>
          <p:cNvGrpSpPr>
            <a:grpSpLocks noChangeAspect="1"/>
          </p:cNvGrpSpPr>
          <p:nvPr/>
        </p:nvGrpSpPr>
        <p:grpSpPr>
          <a:xfrm>
            <a:off x="4360981" y="2630149"/>
            <a:ext cx="484752" cy="474044"/>
            <a:chOff x="16592550" y="4949825"/>
            <a:chExt cx="24506238" cy="23964900"/>
          </a:xfrm>
          <a:solidFill>
            <a:schemeClr val="bg2">
              <a:lumMod val="50000"/>
            </a:schemeClr>
          </a:solidFill>
        </p:grpSpPr>
        <p:sp>
          <p:nvSpPr>
            <p:cNvPr id="11" name="Freeform 50">
              <a:extLst>
                <a:ext uri="{FF2B5EF4-FFF2-40B4-BE49-F238E27FC236}">
                  <a16:creationId xmlns:a16="http://schemas.microsoft.com/office/drawing/2014/main" id="{D8B136B5-B9D6-D33F-90BC-F2A8C0F750BD}"/>
                </a:ext>
              </a:extLst>
            </p:cNvPr>
            <p:cNvSpPr>
              <a:spLocks/>
            </p:cNvSpPr>
            <p:nvPr/>
          </p:nvSpPr>
          <p:spPr bwMode="auto">
            <a:xfrm>
              <a:off x="16592550" y="4949825"/>
              <a:ext cx="24015702" cy="23964900"/>
            </a:xfrm>
            <a:custGeom>
              <a:avLst/>
              <a:gdLst>
                <a:gd name="T0" fmla="*/ 2428 w 2648"/>
                <a:gd name="T1" fmla="*/ 993 h 2648"/>
                <a:gd name="T2" fmla="*/ 2477 w 2648"/>
                <a:gd name="T3" fmla="*/ 1324 h 2648"/>
                <a:gd name="T4" fmla="*/ 1324 w 2648"/>
                <a:gd name="T5" fmla="*/ 2477 h 2648"/>
                <a:gd name="T6" fmla="*/ 171 w 2648"/>
                <a:gd name="T7" fmla="*/ 1324 h 2648"/>
                <a:gd name="T8" fmla="*/ 1324 w 2648"/>
                <a:gd name="T9" fmla="*/ 171 h 2648"/>
                <a:gd name="T10" fmla="*/ 2077 w 2648"/>
                <a:gd name="T11" fmla="*/ 453 h 2648"/>
                <a:gd name="T12" fmla="*/ 2181 w 2648"/>
                <a:gd name="T13" fmla="*/ 316 h 2648"/>
                <a:gd name="T14" fmla="*/ 1324 w 2648"/>
                <a:gd name="T15" fmla="*/ 0 h 2648"/>
                <a:gd name="T16" fmla="*/ 0 w 2648"/>
                <a:gd name="T17" fmla="*/ 1324 h 2648"/>
                <a:gd name="T18" fmla="*/ 1324 w 2648"/>
                <a:gd name="T19" fmla="*/ 2648 h 2648"/>
                <a:gd name="T20" fmla="*/ 2648 w 2648"/>
                <a:gd name="T21" fmla="*/ 1324 h 2648"/>
                <a:gd name="T22" fmla="*/ 2552 w 2648"/>
                <a:gd name="T23" fmla="*/ 830 h 2648"/>
                <a:gd name="T24" fmla="*/ 2428 w 2648"/>
                <a:gd name="T25" fmla="*/ 993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8" h="2648">
                  <a:moveTo>
                    <a:pt x="2428" y="993"/>
                  </a:moveTo>
                  <a:cubicBezTo>
                    <a:pt x="2459" y="1098"/>
                    <a:pt x="2477" y="1209"/>
                    <a:pt x="2477" y="1324"/>
                  </a:cubicBezTo>
                  <a:cubicBezTo>
                    <a:pt x="2477" y="1960"/>
                    <a:pt x="1960" y="2477"/>
                    <a:pt x="1324" y="2477"/>
                  </a:cubicBezTo>
                  <a:cubicBezTo>
                    <a:pt x="688" y="2477"/>
                    <a:pt x="171" y="1960"/>
                    <a:pt x="171" y="1324"/>
                  </a:cubicBezTo>
                  <a:cubicBezTo>
                    <a:pt x="171" y="688"/>
                    <a:pt x="688" y="171"/>
                    <a:pt x="1324" y="171"/>
                  </a:cubicBezTo>
                  <a:cubicBezTo>
                    <a:pt x="1612" y="171"/>
                    <a:pt x="1875" y="278"/>
                    <a:pt x="2077" y="453"/>
                  </a:cubicBezTo>
                  <a:cubicBezTo>
                    <a:pt x="2181" y="316"/>
                    <a:pt x="2181" y="316"/>
                    <a:pt x="2181" y="316"/>
                  </a:cubicBezTo>
                  <a:cubicBezTo>
                    <a:pt x="1950" y="120"/>
                    <a:pt x="1651" y="0"/>
                    <a:pt x="1324" y="0"/>
                  </a:cubicBezTo>
                  <a:cubicBezTo>
                    <a:pt x="594" y="0"/>
                    <a:pt x="0" y="594"/>
                    <a:pt x="0" y="1324"/>
                  </a:cubicBezTo>
                  <a:cubicBezTo>
                    <a:pt x="0" y="2054"/>
                    <a:pt x="594" y="2648"/>
                    <a:pt x="1324" y="2648"/>
                  </a:cubicBezTo>
                  <a:cubicBezTo>
                    <a:pt x="2054" y="2648"/>
                    <a:pt x="2648" y="2054"/>
                    <a:pt x="2648" y="1324"/>
                  </a:cubicBezTo>
                  <a:cubicBezTo>
                    <a:pt x="2648" y="1149"/>
                    <a:pt x="2613" y="983"/>
                    <a:pt x="2552" y="830"/>
                  </a:cubicBezTo>
                  <a:lnTo>
                    <a:pt x="2428" y="9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sp>
          <p:nvSpPr>
            <p:cNvPr id="22" name="Freeform 51">
              <a:extLst>
                <a:ext uri="{FF2B5EF4-FFF2-40B4-BE49-F238E27FC236}">
                  <a16:creationId xmlns:a16="http://schemas.microsoft.com/office/drawing/2014/main" id="{8C6AB8DD-C907-B48E-83DE-BE1C33DC1A65}"/>
                </a:ext>
              </a:extLst>
            </p:cNvPr>
            <p:cNvSpPr>
              <a:spLocks/>
            </p:cNvSpPr>
            <p:nvPr/>
          </p:nvSpPr>
          <p:spPr bwMode="auto">
            <a:xfrm>
              <a:off x="23893461" y="6769102"/>
              <a:ext cx="17205327" cy="15836900"/>
            </a:xfrm>
            <a:custGeom>
              <a:avLst/>
              <a:gdLst>
                <a:gd name="T0" fmla="*/ 1263 w 10838"/>
                <a:gd name="T1" fmla="*/ 3016 h 9976"/>
                <a:gd name="T2" fmla="*/ 0 w 10838"/>
                <a:gd name="T3" fmla="*/ 3500 h 9976"/>
                <a:gd name="T4" fmla="*/ 2777 w 10838"/>
                <a:gd name="T5" fmla="*/ 9976 h 9976"/>
                <a:gd name="T6" fmla="*/ 3582 w 10838"/>
                <a:gd name="T7" fmla="*/ 9976 h 9976"/>
                <a:gd name="T8" fmla="*/ 10838 w 10838"/>
                <a:gd name="T9" fmla="*/ 775 h 9976"/>
                <a:gd name="T10" fmla="*/ 9810 w 10838"/>
                <a:gd name="T11" fmla="*/ 0 h 9976"/>
                <a:gd name="T12" fmla="*/ 3399 w 10838"/>
                <a:gd name="T13" fmla="*/ 8055 h 9976"/>
                <a:gd name="T14" fmla="*/ 1263 w 10838"/>
                <a:gd name="T15" fmla="*/ 3016 h 99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38" h="9976">
                  <a:moveTo>
                    <a:pt x="1263" y="3016"/>
                  </a:moveTo>
                  <a:lnTo>
                    <a:pt x="0" y="3500"/>
                  </a:lnTo>
                  <a:lnTo>
                    <a:pt x="2777" y="9976"/>
                  </a:lnTo>
                  <a:lnTo>
                    <a:pt x="3582" y="9976"/>
                  </a:lnTo>
                  <a:lnTo>
                    <a:pt x="10838" y="775"/>
                  </a:lnTo>
                  <a:lnTo>
                    <a:pt x="9810" y="0"/>
                  </a:lnTo>
                  <a:lnTo>
                    <a:pt x="3399" y="8055"/>
                  </a:lnTo>
                  <a:lnTo>
                    <a:pt x="1263" y="30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grpSp>
      <p:cxnSp>
        <p:nvCxnSpPr>
          <p:cNvPr id="23" name="Straight Connector 22">
            <a:extLst>
              <a:ext uri="{FF2B5EF4-FFF2-40B4-BE49-F238E27FC236}">
                <a16:creationId xmlns:a16="http://schemas.microsoft.com/office/drawing/2014/main" id="{2CE0215F-24A2-5B7E-8161-7D171304F0CF}"/>
              </a:ext>
            </a:extLst>
          </p:cNvPr>
          <p:cNvCxnSpPr>
            <a:cxnSpLocks/>
          </p:cNvCxnSpPr>
          <p:nvPr/>
        </p:nvCxnSpPr>
        <p:spPr>
          <a:xfrm flipV="1">
            <a:off x="4360981" y="4362495"/>
            <a:ext cx="6705599" cy="1"/>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12CF9AD-8B4F-ED51-DE73-9BA952C83354}"/>
              </a:ext>
            </a:extLst>
          </p:cNvPr>
          <p:cNvSpPr txBox="1"/>
          <p:nvPr/>
        </p:nvSpPr>
        <p:spPr>
          <a:xfrm>
            <a:off x="5086528" y="3805061"/>
            <a:ext cx="6340533" cy="307777"/>
          </a:xfrm>
          <a:prstGeom prst="rect">
            <a:avLst/>
          </a:prstGeom>
          <a:noFill/>
        </p:spPr>
        <p:txBody>
          <a:bodyPr wrap="square" lIns="0" tIns="0" rIns="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tifakt ElementOfc"/>
                <a:ea typeface="+mn-ea"/>
                <a:cs typeface="+mn-cs"/>
              </a:rPr>
              <a:t>Select educators – by Autodesk invitation</a:t>
            </a:r>
          </a:p>
        </p:txBody>
      </p:sp>
      <p:grpSp>
        <p:nvGrpSpPr>
          <p:cNvPr id="25" name="Group 24">
            <a:extLst>
              <a:ext uri="{FF2B5EF4-FFF2-40B4-BE49-F238E27FC236}">
                <a16:creationId xmlns:a16="http://schemas.microsoft.com/office/drawing/2014/main" id="{A1301241-B230-5AF3-8509-779C71EC838F}"/>
              </a:ext>
            </a:extLst>
          </p:cNvPr>
          <p:cNvGrpSpPr>
            <a:grpSpLocks noChangeAspect="1"/>
          </p:cNvGrpSpPr>
          <p:nvPr/>
        </p:nvGrpSpPr>
        <p:grpSpPr>
          <a:xfrm>
            <a:off x="4360981" y="3732118"/>
            <a:ext cx="484752" cy="474044"/>
            <a:chOff x="16592550" y="4949825"/>
            <a:chExt cx="24506238" cy="23964900"/>
          </a:xfrm>
          <a:solidFill>
            <a:schemeClr val="bg2">
              <a:lumMod val="50000"/>
            </a:schemeClr>
          </a:solidFill>
        </p:grpSpPr>
        <p:sp>
          <p:nvSpPr>
            <p:cNvPr id="26" name="Freeform 50">
              <a:extLst>
                <a:ext uri="{FF2B5EF4-FFF2-40B4-BE49-F238E27FC236}">
                  <a16:creationId xmlns:a16="http://schemas.microsoft.com/office/drawing/2014/main" id="{822D856C-2253-C330-70C3-0E0384628931}"/>
                </a:ext>
              </a:extLst>
            </p:cNvPr>
            <p:cNvSpPr>
              <a:spLocks/>
            </p:cNvSpPr>
            <p:nvPr/>
          </p:nvSpPr>
          <p:spPr bwMode="auto">
            <a:xfrm>
              <a:off x="16592550" y="4949825"/>
              <a:ext cx="24015702" cy="23964900"/>
            </a:xfrm>
            <a:custGeom>
              <a:avLst/>
              <a:gdLst>
                <a:gd name="T0" fmla="*/ 2428 w 2648"/>
                <a:gd name="T1" fmla="*/ 993 h 2648"/>
                <a:gd name="T2" fmla="*/ 2477 w 2648"/>
                <a:gd name="T3" fmla="*/ 1324 h 2648"/>
                <a:gd name="T4" fmla="*/ 1324 w 2648"/>
                <a:gd name="T5" fmla="*/ 2477 h 2648"/>
                <a:gd name="T6" fmla="*/ 171 w 2648"/>
                <a:gd name="T7" fmla="*/ 1324 h 2648"/>
                <a:gd name="T8" fmla="*/ 1324 w 2648"/>
                <a:gd name="T9" fmla="*/ 171 h 2648"/>
                <a:gd name="T10" fmla="*/ 2077 w 2648"/>
                <a:gd name="T11" fmla="*/ 453 h 2648"/>
                <a:gd name="T12" fmla="*/ 2181 w 2648"/>
                <a:gd name="T13" fmla="*/ 316 h 2648"/>
                <a:gd name="T14" fmla="*/ 1324 w 2648"/>
                <a:gd name="T15" fmla="*/ 0 h 2648"/>
                <a:gd name="T16" fmla="*/ 0 w 2648"/>
                <a:gd name="T17" fmla="*/ 1324 h 2648"/>
                <a:gd name="T18" fmla="*/ 1324 w 2648"/>
                <a:gd name="T19" fmla="*/ 2648 h 2648"/>
                <a:gd name="T20" fmla="*/ 2648 w 2648"/>
                <a:gd name="T21" fmla="*/ 1324 h 2648"/>
                <a:gd name="T22" fmla="*/ 2552 w 2648"/>
                <a:gd name="T23" fmla="*/ 830 h 2648"/>
                <a:gd name="T24" fmla="*/ 2428 w 2648"/>
                <a:gd name="T25" fmla="*/ 993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8" h="2648">
                  <a:moveTo>
                    <a:pt x="2428" y="993"/>
                  </a:moveTo>
                  <a:cubicBezTo>
                    <a:pt x="2459" y="1098"/>
                    <a:pt x="2477" y="1209"/>
                    <a:pt x="2477" y="1324"/>
                  </a:cubicBezTo>
                  <a:cubicBezTo>
                    <a:pt x="2477" y="1960"/>
                    <a:pt x="1960" y="2477"/>
                    <a:pt x="1324" y="2477"/>
                  </a:cubicBezTo>
                  <a:cubicBezTo>
                    <a:pt x="688" y="2477"/>
                    <a:pt x="171" y="1960"/>
                    <a:pt x="171" y="1324"/>
                  </a:cubicBezTo>
                  <a:cubicBezTo>
                    <a:pt x="171" y="688"/>
                    <a:pt x="688" y="171"/>
                    <a:pt x="1324" y="171"/>
                  </a:cubicBezTo>
                  <a:cubicBezTo>
                    <a:pt x="1612" y="171"/>
                    <a:pt x="1875" y="278"/>
                    <a:pt x="2077" y="453"/>
                  </a:cubicBezTo>
                  <a:cubicBezTo>
                    <a:pt x="2181" y="316"/>
                    <a:pt x="2181" y="316"/>
                    <a:pt x="2181" y="316"/>
                  </a:cubicBezTo>
                  <a:cubicBezTo>
                    <a:pt x="1950" y="120"/>
                    <a:pt x="1651" y="0"/>
                    <a:pt x="1324" y="0"/>
                  </a:cubicBezTo>
                  <a:cubicBezTo>
                    <a:pt x="594" y="0"/>
                    <a:pt x="0" y="594"/>
                    <a:pt x="0" y="1324"/>
                  </a:cubicBezTo>
                  <a:cubicBezTo>
                    <a:pt x="0" y="2054"/>
                    <a:pt x="594" y="2648"/>
                    <a:pt x="1324" y="2648"/>
                  </a:cubicBezTo>
                  <a:cubicBezTo>
                    <a:pt x="2054" y="2648"/>
                    <a:pt x="2648" y="2054"/>
                    <a:pt x="2648" y="1324"/>
                  </a:cubicBezTo>
                  <a:cubicBezTo>
                    <a:pt x="2648" y="1149"/>
                    <a:pt x="2613" y="983"/>
                    <a:pt x="2552" y="830"/>
                  </a:cubicBezTo>
                  <a:lnTo>
                    <a:pt x="2428" y="9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sp>
          <p:nvSpPr>
            <p:cNvPr id="27" name="Freeform 51">
              <a:extLst>
                <a:ext uri="{FF2B5EF4-FFF2-40B4-BE49-F238E27FC236}">
                  <a16:creationId xmlns:a16="http://schemas.microsoft.com/office/drawing/2014/main" id="{78901C19-F633-5333-EF31-1BE38F620F2B}"/>
                </a:ext>
              </a:extLst>
            </p:cNvPr>
            <p:cNvSpPr>
              <a:spLocks/>
            </p:cNvSpPr>
            <p:nvPr/>
          </p:nvSpPr>
          <p:spPr bwMode="auto">
            <a:xfrm>
              <a:off x="23893461" y="6769102"/>
              <a:ext cx="17205327" cy="15836900"/>
            </a:xfrm>
            <a:custGeom>
              <a:avLst/>
              <a:gdLst>
                <a:gd name="T0" fmla="*/ 1263 w 10838"/>
                <a:gd name="T1" fmla="*/ 3016 h 9976"/>
                <a:gd name="T2" fmla="*/ 0 w 10838"/>
                <a:gd name="T3" fmla="*/ 3500 h 9976"/>
                <a:gd name="T4" fmla="*/ 2777 w 10838"/>
                <a:gd name="T5" fmla="*/ 9976 h 9976"/>
                <a:gd name="T6" fmla="*/ 3582 w 10838"/>
                <a:gd name="T7" fmla="*/ 9976 h 9976"/>
                <a:gd name="T8" fmla="*/ 10838 w 10838"/>
                <a:gd name="T9" fmla="*/ 775 h 9976"/>
                <a:gd name="T10" fmla="*/ 9810 w 10838"/>
                <a:gd name="T11" fmla="*/ 0 h 9976"/>
                <a:gd name="T12" fmla="*/ 3399 w 10838"/>
                <a:gd name="T13" fmla="*/ 8055 h 9976"/>
                <a:gd name="T14" fmla="*/ 1263 w 10838"/>
                <a:gd name="T15" fmla="*/ 3016 h 99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38" h="9976">
                  <a:moveTo>
                    <a:pt x="1263" y="3016"/>
                  </a:moveTo>
                  <a:lnTo>
                    <a:pt x="0" y="3500"/>
                  </a:lnTo>
                  <a:lnTo>
                    <a:pt x="2777" y="9976"/>
                  </a:lnTo>
                  <a:lnTo>
                    <a:pt x="3582" y="9976"/>
                  </a:lnTo>
                  <a:lnTo>
                    <a:pt x="10838" y="775"/>
                  </a:lnTo>
                  <a:lnTo>
                    <a:pt x="9810" y="0"/>
                  </a:lnTo>
                  <a:lnTo>
                    <a:pt x="3399" y="8055"/>
                  </a:lnTo>
                  <a:lnTo>
                    <a:pt x="1263" y="30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grpSp>
      <p:cxnSp>
        <p:nvCxnSpPr>
          <p:cNvPr id="28" name="Straight Connector 27">
            <a:extLst>
              <a:ext uri="{FF2B5EF4-FFF2-40B4-BE49-F238E27FC236}">
                <a16:creationId xmlns:a16="http://schemas.microsoft.com/office/drawing/2014/main" id="{119477C2-5225-FB43-1965-05428FBE5FC4}"/>
              </a:ext>
            </a:extLst>
          </p:cNvPr>
          <p:cNvCxnSpPr>
            <a:cxnSpLocks/>
          </p:cNvCxnSpPr>
          <p:nvPr/>
        </p:nvCxnSpPr>
        <p:spPr>
          <a:xfrm flipV="1">
            <a:off x="4350936" y="5396462"/>
            <a:ext cx="6705599" cy="1"/>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1C6E66C-A7DE-4CB6-F7B6-88901B1975DA}"/>
              </a:ext>
            </a:extLst>
          </p:cNvPr>
          <p:cNvSpPr txBox="1"/>
          <p:nvPr/>
        </p:nvSpPr>
        <p:spPr>
          <a:xfrm>
            <a:off x="5076483" y="4839028"/>
            <a:ext cx="6340533" cy="307777"/>
          </a:xfrm>
          <a:prstGeom prst="rect">
            <a:avLst/>
          </a:prstGeom>
          <a:noFill/>
        </p:spPr>
        <p:txBody>
          <a:bodyPr wrap="square" lIns="0" tIns="0" rIns="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tifakt ElementOfc"/>
                <a:ea typeface="+mn-ea"/>
                <a:cs typeface="+mn-cs"/>
              </a:rPr>
              <a:t>Autodesk stakeholders</a:t>
            </a:r>
          </a:p>
        </p:txBody>
      </p:sp>
      <p:grpSp>
        <p:nvGrpSpPr>
          <p:cNvPr id="30" name="Group 29">
            <a:extLst>
              <a:ext uri="{FF2B5EF4-FFF2-40B4-BE49-F238E27FC236}">
                <a16:creationId xmlns:a16="http://schemas.microsoft.com/office/drawing/2014/main" id="{507B4DE1-AD23-A92D-CE48-8162A4D887DD}"/>
              </a:ext>
            </a:extLst>
          </p:cNvPr>
          <p:cNvGrpSpPr>
            <a:grpSpLocks noChangeAspect="1"/>
          </p:cNvGrpSpPr>
          <p:nvPr/>
        </p:nvGrpSpPr>
        <p:grpSpPr>
          <a:xfrm>
            <a:off x="4350936" y="4766085"/>
            <a:ext cx="484752" cy="474044"/>
            <a:chOff x="16592550" y="4949825"/>
            <a:chExt cx="24506238" cy="23964900"/>
          </a:xfrm>
          <a:solidFill>
            <a:schemeClr val="bg2">
              <a:lumMod val="50000"/>
            </a:schemeClr>
          </a:solidFill>
        </p:grpSpPr>
        <p:sp>
          <p:nvSpPr>
            <p:cNvPr id="31" name="Freeform 50">
              <a:extLst>
                <a:ext uri="{FF2B5EF4-FFF2-40B4-BE49-F238E27FC236}">
                  <a16:creationId xmlns:a16="http://schemas.microsoft.com/office/drawing/2014/main" id="{65A63704-746A-2D45-03A0-78AF83E53639}"/>
                </a:ext>
              </a:extLst>
            </p:cNvPr>
            <p:cNvSpPr>
              <a:spLocks/>
            </p:cNvSpPr>
            <p:nvPr/>
          </p:nvSpPr>
          <p:spPr bwMode="auto">
            <a:xfrm>
              <a:off x="16592550" y="4949825"/>
              <a:ext cx="24015702" cy="23964900"/>
            </a:xfrm>
            <a:custGeom>
              <a:avLst/>
              <a:gdLst>
                <a:gd name="T0" fmla="*/ 2428 w 2648"/>
                <a:gd name="T1" fmla="*/ 993 h 2648"/>
                <a:gd name="T2" fmla="*/ 2477 w 2648"/>
                <a:gd name="T3" fmla="*/ 1324 h 2648"/>
                <a:gd name="T4" fmla="*/ 1324 w 2648"/>
                <a:gd name="T5" fmla="*/ 2477 h 2648"/>
                <a:gd name="T6" fmla="*/ 171 w 2648"/>
                <a:gd name="T7" fmla="*/ 1324 h 2648"/>
                <a:gd name="T8" fmla="*/ 1324 w 2648"/>
                <a:gd name="T9" fmla="*/ 171 h 2648"/>
                <a:gd name="T10" fmla="*/ 2077 w 2648"/>
                <a:gd name="T11" fmla="*/ 453 h 2648"/>
                <a:gd name="T12" fmla="*/ 2181 w 2648"/>
                <a:gd name="T13" fmla="*/ 316 h 2648"/>
                <a:gd name="T14" fmla="*/ 1324 w 2648"/>
                <a:gd name="T15" fmla="*/ 0 h 2648"/>
                <a:gd name="T16" fmla="*/ 0 w 2648"/>
                <a:gd name="T17" fmla="*/ 1324 h 2648"/>
                <a:gd name="T18" fmla="*/ 1324 w 2648"/>
                <a:gd name="T19" fmla="*/ 2648 h 2648"/>
                <a:gd name="T20" fmla="*/ 2648 w 2648"/>
                <a:gd name="T21" fmla="*/ 1324 h 2648"/>
                <a:gd name="T22" fmla="*/ 2552 w 2648"/>
                <a:gd name="T23" fmla="*/ 830 h 2648"/>
                <a:gd name="T24" fmla="*/ 2428 w 2648"/>
                <a:gd name="T25" fmla="*/ 993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8" h="2648">
                  <a:moveTo>
                    <a:pt x="2428" y="993"/>
                  </a:moveTo>
                  <a:cubicBezTo>
                    <a:pt x="2459" y="1098"/>
                    <a:pt x="2477" y="1209"/>
                    <a:pt x="2477" y="1324"/>
                  </a:cubicBezTo>
                  <a:cubicBezTo>
                    <a:pt x="2477" y="1960"/>
                    <a:pt x="1960" y="2477"/>
                    <a:pt x="1324" y="2477"/>
                  </a:cubicBezTo>
                  <a:cubicBezTo>
                    <a:pt x="688" y="2477"/>
                    <a:pt x="171" y="1960"/>
                    <a:pt x="171" y="1324"/>
                  </a:cubicBezTo>
                  <a:cubicBezTo>
                    <a:pt x="171" y="688"/>
                    <a:pt x="688" y="171"/>
                    <a:pt x="1324" y="171"/>
                  </a:cubicBezTo>
                  <a:cubicBezTo>
                    <a:pt x="1612" y="171"/>
                    <a:pt x="1875" y="278"/>
                    <a:pt x="2077" y="453"/>
                  </a:cubicBezTo>
                  <a:cubicBezTo>
                    <a:pt x="2181" y="316"/>
                    <a:pt x="2181" y="316"/>
                    <a:pt x="2181" y="316"/>
                  </a:cubicBezTo>
                  <a:cubicBezTo>
                    <a:pt x="1950" y="120"/>
                    <a:pt x="1651" y="0"/>
                    <a:pt x="1324" y="0"/>
                  </a:cubicBezTo>
                  <a:cubicBezTo>
                    <a:pt x="594" y="0"/>
                    <a:pt x="0" y="594"/>
                    <a:pt x="0" y="1324"/>
                  </a:cubicBezTo>
                  <a:cubicBezTo>
                    <a:pt x="0" y="2054"/>
                    <a:pt x="594" y="2648"/>
                    <a:pt x="1324" y="2648"/>
                  </a:cubicBezTo>
                  <a:cubicBezTo>
                    <a:pt x="2054" y="2648"/>
                    <a:pt x="2648" y="2054"/>
                    <a:pt x="2648" y="1324"/>
                  </a:cubicBezTo>
                  <a:cubicBezTo>
                    <a:pt x="2648" y="1149"/>
                    <a:pt x="2613" y="983"/>
                    <a:pt x="2552" y="830"/>
                  </a:cubicBezTo>
                  <a:lnTo>
                    <a:pt x="2428" y="9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sp>
          <p:nvSpPr>
            <p:cNvPr id="32" name="Freeform 51">
              <a:extLst>
                <a:ext uri="{FF2B5EF4-FFF2-40B4-BE49-F238E27FC236}">
                  <a16:creationId xmlns:a16="http://schemas.microsoft.com/office/drawing/2014/main" id="{5D9932E4-7AC4-5EC0-DCA8-C71CDEAB4C87}"/>
                </a:ext>
              </a:extLst>
            </p:cNvPr>
            <p:cNvSpPr>
              <a:spLocks/>
            </p:cNvSpPr>
            <p:nvPr/>
          </p:nvSpPr>
          <p:spPr bwMode="auto">
            <a:xfrm>
              <a:off x="23893461" y="6769102"/>
              <a:ext cx="17205327" cy="15836900"/>
            </a:xfrm>
            <a:custGeom>
              <a:avLst/>
              <a:gdLst>
                <a:gd name="T0" fmla="*/ 1263 w 10838"/>
                <a:gd name="T1" fmla="*/ 3016 h 9976"/>
                <a:gd name="T2" fmla="*/ 0 w 10838"/>
                <a:gd name="T3" fmla="*/ 3500 h 9976"/>
                <a:gd name="T4" fmla="*/ 2777 w 10838"/>
                <a:gd name="T5" fmla="*/ 9976 h 9976"/>
                <a:gd name="T6" fmla="*/ 3582 w 10838"/>
                <a:gd name="T7" fmla="*/ 9976 h 9976"/>
                <a:gd name="T8" fmla="*/ 10838 w 10838"/>
                <a:gd name="T9" fmla="*/ 775 h 9976"/>
                <a:gd name="T10" fmla="*/ 9810 w 10838"/>
                <a:gd name="T11" fmla="*/ 0 h 9976"/>
                <a:gd name="T12" fmla="*/ 3399 w 10838"/>
                <a:gd name="T13" fmla="*/ 8055 h 9976"/>
                <a:gd name="T14" fmla="*/ 1263 w 10838"/>
                <a:gd name="T15" fmla="*/ 3016 h 99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38" h="9976">
                  <a:moveTo>
                    <a:pt x="1263" y="3016"/>
                  </a:moveTo>
                  <a:lnTo>
                    <a:pt x="0" y="3500"/>
                  </a:lnTo>
                  <a:lnTo>
                    <a:pt x="2777" y="9976"/>
                  </a:lnTo>
                  <a:lnTo>
                    <a:pt x="3582" y="9976"/>
                  </a:lnTo>
                  <a:lnTo>
                    <a:pt x="10838" y="775"/>
                  </a:lnTo>
                  <a:lnTo>
                    <a:pt x="9810" y="0"/>
                  </a:lnTo>
                  <a:lnTo>
                    <a:pt x="3399" y="8055"/>
                  </a:lnTo>
                  <a:lnTo>
                    <a:pt x="1263" y="30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grpSp>
      <p:cxnSp>
        <p:nvCxnSpPr>
          <p:cNvPr id="33" name="Straight Connector 32">
            <a:extLst>
              <a:ext uri="{FF2B5EF4-FFF2-40B4-BE49-F238E27FC236}">
                <a16:creationId xmlns:a16="http://schemas.microsoft.com/office/drawing/2014/main" id="{046FFD48-E7D7-7FE3-5AEE-956BD9DC57B0}"/>
              </a:ext>
            </a:extLst>
          </p:cNvPr>
          <p:cNvCxnSpPr>
            <a:cxnSpLocks/>
          </p:cNvCxnSpPr>
          <p:nvPr/>
        </p:nvCxnSpPr>
        <p:spPr>
          <a:xfrm flipV="1">
            <a:off x="4350936" y="6494375"/>
            <a:ext cx="6705599" cy="1"/>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22E35AAF-BD27-DFC4-A07E-D27A3AD0161E}"/>
              </a:ext>
            </a:extLst>
          </p:cNvPr>
          <p:cNvSpPr txBox="1"/>
          <p:nvPr/>
        </p:nvSpPr>
        <p:spPr>
          <a:xfrm>
            <a:off x="5076483" y="5936941"/>
            <a:ext cx="6340533" cy="307777"/>
          </a:xfrm>
          <a:prstGeom prst="rect">
            <a:avLst/>
          </a:prstGeom>
          <a:noFill/>
        </p:spPr>
        <p:txBody>
          <a:bodyPr wrap="square" lIns="0" tIns="0" rIns="0" bIns="0" rtlCol="0" anchor="ctr">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tifakt ElementOfc"/>
                <a:ea typeface="+mn-ea"/>
                <a:cs typeface="+mn-cs"/>
              </a:rPr>
              <a:t>Autodesk Learning Partner Distributors</a:t>
            </a:r>
          </a:p>
        </p:txBody>
      </p:sp>
      <p:grpSp>
        <p:nvGrpSpPr>
          <p:cNvPr id="35" name="Group 34">
            <a:extLst>
              <a:ext uri="{FF2B5EF4-FFF2-40B4-BE49-F238E27FC236}">
                <a16:creationId xmlns:a16="http://schemas.microsoft.com/office/drawing/2014/main" id="{479E4B91-AFA0-378F-9549-290A0CB2D3CB}"/>
              </a:ext>
            </a:extLst>
          </p:cNvPr>
          <p:cNvGrpSpPr>
            <a:grpSpLocks noChangeAspect="1"/>
          </p:cNvGrpSpPr>
          <p:nvPr/>
        </p:nvGrpSpPr>
        <p:grpSpPr>
          <a:xfrm>
            <a:off x="4350936" y="5863998"/>
            <a:ext cx="484752" cy="474044"/>
            <a:chOff x="16592550" y="4949825"/>
            <a:chExt cx="24506238" cy="23964900"/>
          </a:xfrm>
          <a:solidFill>
            <a:schemeClr val="bg2">
              <a:lumMod val="50000"/>
            </a:schemeClr>
          </a:solidFill>
        </p:grpSpPr>
        <p:sp>
          <p:nvSpPr>
            <p:cNvPr id="36" name="Freeform 50">
              <a:extLst>
                <a:ext uri="{FF2B5EF4-FFF2-40B4-BE49-F238E27FC236}">
                  <a16:creationId xmlns:a16="http://schemas.microsoft.com/office/drawing/2014/main" id="{B5ADDE65-45BE-3BDB-E657-F9DC1AE5333E}"/>
                </a:ext>
              </a:extLst>
            </p:cNvPr>
            <p:cNvSpPr>
              <a:spLocks/>
            </p:cNvSpPr>
            <p:nvPr/>
          </p:nvSpPr>
          <p:spPr bwMode="auto">
            <a:xfrm>
              <a:off x="16592550" y="4949825"/>
              <a:ext cx="24015702" cy="23964900"/>
            </a:xfrm>
            <a:custGeom>
              <a:avLst/>
              <a:gdLst>
                <a:gd name="T0" fmla="*/ 2428 w 2648"/>
                <a:gd name="T1" fmla="*/ 993 h 2648"/>
                <a:gd name="T2" fmla="*/ 2477 w 2648"/>
                <a:gd name="T3" fmla="*/ 1324 h 2648"/>
                <a:gd name="T4" fmla="*/ 1324 w 2648"/>
                <a:gd name="T5" fmla="*/ 2477 h 2648"/>
                <a:gd name="T6" fmla="*/ 171 w 2648"/>
                <a:gd name="T7" fmla="*/ 1324 h 2648"/>
                <a:gd name="T8" fmla="*/ 1324 w 2648"/>
                <a:gd name="T9" fmla="*/ 171 h 2648"/>
                <a:gd name="T10" fmla="*/ 2077 w 2648"/>
                <a:gd name="T11" fmla="*/ 453 h 2648"/>
                <a:gd name="T12" fmla="*/ 2181 w 2648"/>
                <a:gd name="T13" fmla="*/ 316 h 2648"/>
                <a:gd name="T14" fmla="*/ 1324 w 2648"/>
                <a:gd name="T15" fmla="*/ 0 h 2648"/>
                <a:gd name="T16" fmla="*/ 0 w 2648"/>
                <a:gd name="T17" fmla="*/ 1324 h 2648"/>
                <a:gd name="T18" fmla="*/ 1324 w 2648"/>
                <a:gd name="T19" fmla="*/ 2648 h 2648"/>
                <a:gd name="T20" fmla="*/ 2648 w 2648"/>
                <a:gd name="T21" fmla="*/ 1324 h 2648"/>
                <a:gd name="T22" fmla="*/ 2552 w 2648"/>
                <a:gd name="T23" fmla="*/ 830 h 2648"/>
                <a:gd name="T24" fmla="*/ 2428 w 2648"/>
                <a:gd name="T25" fmla="*/ 993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48" h="2648">
                  <a:moveTo>
                    <a:pt x="2428" y="993"/>
                  </a:moveTo>
                  <a:cubicBezTo>
                    <a:pt x="2459" y="1098"/>
                    <a:pt x="2477" y="1209"/>
                    <a:pt x="2477" y="1324"/>
                  </a:cubicBezTo>
                  <a:cubicBezTo>
                    <a:pt x="2477" y="1960"/>
                    <a:pt x="1960" y="2477"/>
                    <a:pt x="1324" y="2477"/>
                  </a:cubicBezTo>
                  <a:cubicBezTo>
                    <a:pt x="688" y="2477"/>
                    <a:pt x="171" y="1960"/>
                    <a:pt x="171" y="1324"/>
                  </a:cubicBezTo>
                  <a:cubicBezTo>
                    <a:pt x="171" y="688"/>
                    <a:pt x="688" y="171"/>
                    <a:pt x="1324" y="171"/>
                  </a:cubicBezTo>
                  <a:cubicBezTo>
                    <a:pt x="1612" y="171"/>
                    <a:pt x="1875" y="278"/>
                    <a:pt x="2077" y="453"/>
                  </a:cubicBezTo>
                  <a:cubicBezTo>
                    <a:pt x="2181" y="316"/>
                    <a:pt x="2181" y="316"/>
                    <a:pt x="2181" y="316"/>
                  </a:cubicBezTo>
                  <a:cubicBezTo>
                    <a:pt x="1950" y="120"/>
                    <a:pt x="1651" y="0"/>
                    <a:pt x="1324" y="0"/>
                  </a:cubicBezTo>
                  <a:cubicBezTo>
                    <a:pt x="594" y="0"/>
                    <a:pt x="0" y="594"/>
                    <a:pt x="0" y="1324"/>
                  </a:cubicBezTo>
                  <a:cubicBezTo>
                    <a:pt x="0" y="2054"/>
                    <a:pt x="594" y="2648"/>
                    <a:pt x="1324" y="2648"/>
                  </a:cubicBezTo>
                  <a:cubicBezTo>
                    <a:pt x="2054" y="2648"/>
                    <a:pt x="2648" y="2054"/>
                    <a:pt x="2648" y="1324"/>
                  </a:cubicBezTo>
                  <a:cubicBezTo>
                    <a:pt x="2648" y="1149"/>
                    <a:pt x="2613" y="983"/>
                    <a:pt x="2552" y="830"/>
                  </a:cubicBezTo>
                  <a:lnTo>
                    <a:pt x="2428" y="9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sp>
          <p:nvSpPr>
            <p:cNvPr id="37" name="Freeform 51">
              <a:extLst>
                <a:ext uri="{FF2B5EF4-FFF2-40B4-BE49-F238E27FC236}">
                  <a16:creationId xmlns:a16="http://schemas.microsoft.com/office/drawing/2014/main" id="{0054FC2C-237A-9F46-854E-5749F323050A}"/>
                </a:ext>
              </a:extLst>
            </p:cNvPr>
            <p:cNvSpPr>
              <a:spLocks/>
            </p:cNvSpPr>
            <p:nvPr/>
          </p:nvSpPr>
          <p:spPr bwMode="auto">
            <a:xfrm>
              <a:off x="23893461" y="6769102"/>
              <a:ext cx="17205327" cy="15836900"/>
            </a:xfrm>
            <a:custGeom>
              <a:avLst/>
              <a:gdLst>
                <a:gd name="T0" fmla="*/ 1263 w 10838"/>
                <a:gd name="T1" fmla="*/ 3016 h 9976"/>
                <a:gd name="T2" fmla="*/ 0 w 10838"/>
                <a:gd name="T3" fmla="*/ 3500 h 9976"/>
                <a:gd name="T4" fmla="*/ 2777 w 10838"/>
                <a:gd name="T5" fmla="*/ 9976 h 9976"/>
                <a:gd name="T6" fmla="*/ 3582 w 10838"/>
                <a:gd name="T7" fmla="*/ 9976 h 9976"/>
                <a:gd name="T8" fmla="*/ 10838 w 10838"/>
                <a:gd name="T9" fmla="*/ 775 h 9976"/>
                <a:gd name="T10" fmla="*/ 9810 w 10838"/>
                <a:gd name="T11" fmla="*/ 0 h 9976"/>
                <a:gd name="T12" fmla="*/ 3399 w 10838"/>
                <a:gd name="T13" fmla="*/ 8055 h 9976"/>
                <a:gd name="T14" fmla="*/ 1263 w 10838"/>
                <a:gd name="T15" fmla="*/ 3016 h 99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38" h="9976">
                  <a:moveTo>
                    <a:pt x="1263" y="3016"/>
                  </a:moveTo>
                  <a:lnTo>
                    <a:pt x="0" y="3500"/>
                  </a:lnTo>
                  <a:lnTo>
                    <a:pt x="2777" y="9976"/>
                  </a:lnTo>
                  <a:lnTo>
                    <a:pt x="3582" y="9976"/>
                  </a:lnTo>
                  <a:lnTo>
                    <a:pt x="10838" y="775"/>
                  </a:lnTo>
                  <a:lnTo>
                    <a:pt x="9810" y="0"/>
                  </a:lnTo>
                  <a:lnTo>
                    <a:pt x="3399" y="8055"/>
                  </a:lnTo>
                  <a:lnTo>
                    <a:pt x="1263" y="301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20" tIns="60960" rIns="121920" bIns="60960" numCol="1" anchor="t" anchorCtr="0" compatLnSpc="1">
              <a:prstTxWarp prst="textNoShape">
                <a:avLst/>
              </a:prstTxWarp>
            </a:bodyPr>
            <a:lstStyle/>
            <a:p>
              <a:pPr marL="0" marR="0" lvl="0" indent="0" algn="l"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Artifakt ElementOfc"/>
                <a:ea typeface="+mn-ea"/>
                <a:cs typeface="+mn-cs"/>
              </a:endParaRPr>
            </a:p>
          </p:txBody>
        </p:sp>
      </p:grpSp>
      <p:pic>
        <p:nvPicPr>
          <p:cNvPr id="7" name="Picture 6" descr="A group of people sitting at computers&#10;&#10;Description automatically generated">
            <a:extLst>
              <a:ext uri="{FF2B5EF4-FFF2-40B4-BE49-F238E27FC236}">
                <a16:creationId xmlns:a16="http://schemas.microsoft.com/office/drawing/2014/main" id="{88BE14C1-3E8A-B8AE-EAF5-939B39754242}"/>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33581" r="22669"/>
          <a:stretch/>
        </p:blipFill>
        <p:spPr>
          <a:xfrm>
            <a:off x="0" y="0"/>
            <a:ext cx="4000500" cy="6857990"/>
          </a:xfrm>
          <a:prstGeom prst="rect">
            <a:avLst/>
          </a:prstGeom>
          <a:noFill/>
        </p:spPr>
      </p:pic>
    </p:spTree>
    <p:extLst>
      <p:ext uri="{BB962C8B-B14F-4D97-AF65-F5344CB8AC3E}">
        <p14:creationId xmlns:p14="http://schemas.microsoft.com/office/powerpoint/2010/main" val="2658335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56E5E29-4FB0-82B8-19B7-8599B271D45D}"/>
              </a:ext>
            </a:extLst>
          </p:cNvPr>
          <p:cNvSpPr>
            <a:spLocks noGrp="1"/>
          </p:cNvSpPr>
          <p:nvPr>
            <p:ph type="body" sz="quarter" idx="13"/>
          </p:nvPr>
        </p:nvSpPr>
        <p:spPr>
          <a:xfrm>
            <a:off x="491320" y="1039285"/>
            <a:ext cx="11209360" cy="369332"/>
          </a:xfrm>
        </p:spPr>
        <p:txBody>
          <a:bodyPr/>
          <a:lstStyle/>
          <a:p>
            <a:r>
              <a:rPr lang="en-US" sz="2400" dirty="0">
                <a:latin typeface="Artifakt"/>
              </a:rPr>
              <a:t>Like—Comment—Share</a:t>
            </a:r>
          </a:p>
        </p:txBody>
      </p:sp>
      <p:sp>
        <p:nvSpPr>
          <p:cNvPr id="4" name="Title 3">
            <a:extLst>
              <a:ext uri="{FF2B5EF4-FFF2-40B4-BE49-F238E27FC236}">
                <a16:creationId xmlns:a16="http://schemas.microsoft.com/office/drawing/2014/main" id="{BD3EA5C9-4122-8806-4568-ED8B3E974E99}"/>
              </a:ext>
            </a:extLst>
          </p:cNvPr>
          <p:cNvSpPr>
            <a:spLocks noGrp="1"/>
          </p:cNvSpPr>
          <p:nvPr>
            <p:ph type="title"/>
          </p:nvPr>
        </p:nvSpPr>
        <p:spPr/>
        <p:txBody>
          <a:bodyPr/>
          <a:lstStyle/>
          <a:p>
            <a:r>
              <a:rPr lang="en-US" dirty="0">
                <a:latin typeface="Artifakt LegendOfc" panose="020B0504010101010104" pitchFamily="34" charset="77"/>
                <a:cs typeface="Artifakt LegendOfc" panose="020B0504010101010104" pitchFamily="34" charset="77"/>
              </a:rPr>
              <a:t>What to expect from the ACI Community</a:t>
            </a:r>
          </a:p>
        </p:txBody>
      </p:sp>
      <p:grpSp>
        <p:nvGrpSpPr>
          <p:cNvPr id="14" name="Group 13">
            <a:extLst>
              <a:ext uri="{FF2B5EF4-FFF2-40B4-BE49-F238E27FC236}">
                <a16:creationId xmlns:a16="http://schemas.microsoft.com/office/drawing/2014/main" id="{DE2CEA29-9138-B250-A40C-D9E1B5E27601}"/>
              </a:ext>
            </a:extLst>
          </p:cNvPr>
          <p:cNvGrpSpPr/>
          <p:nvPr/>
        </p:nvGrpSpPr>
        <p:grpSpPr>
          <a:xfrm>
            <a:off x="9887255" y="1701273"/>
            <a:ext cx="2087608" cy="4739214"/>
            <a:chOff x="9887255" y="1701273"/>
            <a:chExt cx="2087608" cy="4739214"/>
          </a:xfrm>
        </p:grpSpPr>
        <p:sp>
          <p:nvSpPr>
            <p:cNvPr id="6" name="Rectangle 5">
              <a:extLst>
                <a:ext uri="{FF2B5EF4-FFF2-40B4-BE49-F238E27FC236}">
                  <a16:creationId xmlns:a16="http://schemas.microsoft.com/office/drawing/2014/main" id="{1C7B81AF-0B71-52B0-FC53-CFD48691D0D7}"/>
                </a:ext>
              </a:extLst>
            </p:cNvPr>
            <p:cNvSpPr/>
            <p:nvPr/>
          </p:nvSpPr>
          <p:spPr>
            <a:xfrm>
              <a:off x="9887255" y="3398562"/>
              <a:ext cx="2087608" cy="3041925"/>
            </a:xfrm>
            <a:prstGeom prst="rect">
              <a:avLst/>
            </a:prstGeom>
            <a:solidFill>
              <a:sysClr val="window" lastClr="FFFFFF"/>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tifakt"/>
                  <a:ea typeface="+mn-ea"/>
                  <a:cs typeface="+mn-cs"/>
                </a:rPr>
                <a:t>Monthly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tifakt"/>
                  <a:ea typeface="+mn-ea"/>
                  <a:cs typeface="+mn-cs"/>
                </a:rPr>
                <a:t>ACI contributor of the month.</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tifakt"/>
                  <a:ea typeface="+mn-ea"/>
                  <a:cs typeface="+mn-cs"/>
                </a:rPr>
                <a:t>Feature regional success stories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tifakt"/>
                  <a:ea typeface="+mn-ea"/>
                  <a:cs typeface="+mn-cs"/>
                </a:rPr>
                <a:t>Monthly summary and learnings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B313A1DE-A199-A9A8-0F6E-1FD2D8586E2A}"/>
                </a:ext>
              </a:extLst>
            </p:cNvPr>
            <p:cNvSpPr/>
            <p:nvPr/>
          </p:nvSpPr>
          <p:spPr>
            <a:xfrm>
              <a:off x="9887255" y="1701273"/>
              <a:ext cx="2086903" cy="1537028"/>
            </a:xfrm>
            <a:prstGeom prst="rect">
              <a:avLst/>
            </a:prstGeom>
            <a:solidFill>
              <a:schemeClr val="accent1"/>
            </a:solidFill>
            <a:ln w="12700" cap="flat" cmpd="sng" algn="ctr">
              <a:solidFill>
                <a:schemeClr val="accent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endParaRPr>
            </a:p>
          </p:txBody>
        </p:sp>
        <p:grpSp>
          <p:nvGrpSpPr>
            <p:cNvPr id="3" name="Group 2">
              <a:extLst>
                <a:ext uri="{FF2B5EF4-FFF2-40B4-BE49-F238E27FC236}">
                  <a16:creationId xmlns:a16="http://schemas.microsoft.com/office/drawing/2014/main" id="{57768280-381D-F8F6-D435-87734EF3FF2A}"/>
                </a:ext>
              </a:extLst>
            </p:cNvPr>
            <p:cNvGrpSpPr/>
            <p:nvPr/>
          </p:nvGrpSpPr>
          <p:grpSpPr>
            <a:xfrm>
              <a:off x="10191884" y="2071961"/>
              <a:ext cx="1478350" cy="795652"/>
              <a:chOff x="9941016" y="2289287"/>
              <a:chExt cx="1478350" cy="795652"/>
            </a:xfrm>
          </p:grpSpPr>
          <p:sp>
            <p:nvSpPr>
              <p:cNvPr id="15" name="Freeform 350">
                <a:extLst>
                  <a:ext uri="{FF2B5EF4-FFF2-40B4-BE49-F238E27FC236}">
                    <a16:creationId xmlns:a16="http://schemas.microsoft.com/office/drawing/2014/main" id="{8E44D0FA-6CFE-02F2-D9C3-4F2961E53850}"/>
                  </a:ext>
                </a:extLst>
              </p:cNvPr>
              <p:cNvSpPr>
                <a:spLocks noChangeAspect="1" noEditPoints="1"/>
              </p:cNvSpPr>
              <p:nvPr/>
            </p:nvSpPr>
            <p:spPr bwMode="auto">
              <a:xfrm>
                <a:off x="10753446" y="2289287"/>
                <a:ext cx="665920" cy="795652"/>
              </a:xfrm>
              <a:custGeom>
                <a:avLst/>
                <a:gdLst>
                  <a:gd name="T0" fmla="*/ 2306 w 2452"/>
                  <a:gd name="T1" fmla="*/ 2221 h 2936"/>
                  <a:gd name="T2" fmla="*/ 1953 w 2452"/>
                  <a:gd name="T3" fmla="*/ 2074 h 2936"/>
                  <a:gd name="T4" fmla="*/ 1601 w 2452"/>
                  <a:gd name="T5" fmla="*/ 1776 h 2936"/>
                  <a:gd name="T6" fmla="*/ 1935 w 2452"/>
                  <a:gd name="T7" fmla="*/ 1214 h 2936"/>
                  <a:gd name="T8" fmla="*/ 1934 w 2452"/>
                  <a:gd name="T9" fmla="*/ 521 h 2936"/>
                  <a:gd name="T10" fmla="*/ 1528 w 2452"/>
                  <a:gd name="T11" fmla="*/ 67 h 2936"/>
                  <a:gd name="T12" fmla="*/ 928 w 2452"/>
                  <a:gd name="T13" fmla="*/ 67 h 2936"/>
                  <a:gd name="T14" fmla="*/ 523 w 2452"/>
                  <a:gd name="T15" fmla="*/ 521 h 2936"/>
                  <a:gd name="T16" fmla="*/ 494 w 2452"/>
                  <a:gd name="T17" fmla="*/ 1111 h 2936"/>
                  <a:gd name="T18" fmla="*/ 443 w 2452"/>
                  <a:gd name="T19" fmla="*/ 1700 h 2936"/>
                  <a:gd name="T20" fmla="*/ 851 w 2452"/>
                  <a:gd name="T21" fmla="*/ 1788 h 2936"/>
                  <a:gd name="T22" fmla="*/ 499 w 2452"/>
                  <a:gd name="T23" fmla="*/ 2074 h 2936"/>
                  <a:gd name="T24" fmla="*/ 146 w 2452"/>
                  <a:gd name="T25" fmla="*/ 2221 h 2936"/>
                  <a:gd name="T26" fmla="*/ 0 w 2452"/>
                  <a:gd name="T27" fmla="*/ 2573 h 2936"/>
                  <a:gd name="T28" fmla="*/ 55 w 2452"/>
                  <a:gd name="T29" fmla="*/ 2936 h 2936"/>
                  <a:gd name="T30" fmla="*/ 2452 w 2452"/>
                  <a:gd name="T31" fmla="*/ 2881 h 2936"/>
                  <a:gd name="T32" fmla="*/ 2413 w 2452"/>
                  <a:gd name="T33" fmla="*/ 2379 h 2936"/>
                  <a:gd name="T34" fmla="*/ 1228 w 2452"/>
                  <a:gd name="T35" fmla="*/ 1938 h 2936"/>
                  <a:gd name="T36" fmla="*/ 1490 w 2452"/>
                  <a:gd name="T37" fmla="*/ 2092 h 2936"/>
                  <a:gd name="T38" fmla="*/ 1217 w 2452"/>
                  <a:gd name="T39" fmla="*/ 2347 h 2936"/>
                  <a:gd name="T40" fmla="*/ 962 w 2452"/>
                  <a:gd name="T41" fmla="*/ 1857 h 2936"/>
                  <a:gd name="T42" fmla="*/ 1472 w 2452"/>
                  <a:gd name="T43" fmla="*/ 1739 h 2936"/>
                  <a:gd name="T44" fmla="*/ 985 w 2452"/>
                  <a:gd name="T45" fmla="*/ 1739 h 2936"/>
                  <a:gd name="T46" fmla="*/ 628 w 2452"/>
                  <a:gd name="T47" fmla="*/ 1181 h 2936"/>
                  <a:gd name="T48" fmla="*/ 998 w 2452"/>
                  <a:gd name="T49" fmla="*/ 715 h 2936"/>
                  <a:gd name="T50" fmla="*/ 1864 w 2452"/>
                  <a:gd name="T51" fmla="*/ 1040 h 2936"/>
                  <a:gd name="T52" fmla="*/ 1683 w 2452"/>
                  <a:gd name="T53" fmla="*/ 1502 h 2936"/>
                  <a:gd name="T54" fmla="*/ 1830 w 2452"/>
                  <a:gd name="T55" fmla="*/ 561 h 2936"/>
                  <a:gd name="T56" fmla="*/ 1869 w 2452"/>
                  <a:gd name="T57" fmla="*/ 730 h 2936"/>
                  <a:gd name="T58" fmla="*/ 1416 w 2452"/>
                  <a:gd name="T59" fmla="*/ 315 h 2936"/>
                  <a:gd name="T60" fmla="*/ 1481 w 2452"/>
                  <a:gd name="T61" fmla="*/ 168 h 2936"/>
                  <a:gd name="T62" fmla="*/ 626 w 2452"/>
                  <a:gd name="T63" fmla="*/ 561 h 2936"/>
                  <a:gd name="T64" fmla="*/ 976 w 2452"/>
                  <a:gd name="T65" fmla="*/ 168 h 2936"/>
                  <a:gd name="T66" fmla="*/ 1305 w 2452"/>
                  <a:gd name="T67" fmla="*/ 115 h 2936"/>
                  <a:gd name="T68" fmla="*/ 1171 w 2452"/>
                  <a:gd name="T69" fmla="*/ 400 h 2936"/>
                  <a:gd name="T70" fmla="*/ 586 w 2452"/>
                  <a:gd name="T71" fmla="*/ 1002 h 2936"/>
                  <a:gd name="T72" fmla="*/ 626 w 2452"/>
                  <a:gd name="T73" fmla="*/ 561 h 2936"/>
                  <a:gd name="T74" fmla="*/ 526 w 2452"/>
                  <a:gd name="T75" fmla="*/ 1227 h 2936"/>
                  <a:gd name="T76" fmla="*/ 778 w 2452"/>
                  <a:gd name="T77" fmla="*/ 1695 h 2936"/>
                  <a:gd name="T78" fmla="*/ 441 w 2452"/>
                  <a:gd name="T79" fmla="*/ 1427 h 2936"/>
                  <a:gd name="T80" fmla="*/ 111 w 2452"/>
                  <a:gd name="T81" fmla="*/ 2826 h 2936"/>
                  <a:gd name="T82" fmla="*/ 224 w 2452"/>
                  <a:gd name="T83" fmla="*/ 2299 h 2936"/>
                  <a:gd name="T84" fmla="*/ 863 w 2452"/>
                  <a:gd name="T85" fmla="*/ 2185 h 2936"/>
                  <a:gd name="T86" fmla="*/ 1217 w 2452"/>
                  <a:gd name="T87" fmla="*/ 2457 h 2936"/>
                  <a:gd name="T88" fmla="*/ 1494 w 2452"/>
                  <a:gd name="T89" fmla="*/ 2350 h 2936"/>
                  <a:gd name="T90" fmla="*/ 1953 w 2452"/>
                  <a:gd name="T91" fmla="*/ 2185 h 2936"/>
                  <a:gd name="T92" fmla="*/ 2341 w 2452"/>
                  <a:gd name="T93" fmla="*/ 2573 h 2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452" h="2936">
                    <a:moveTo>
                      <a:pt x="2413" y="2379"/>
                    </a:moveTo>
                    <a:cubicBezTo>
                      <a:pt x="2388" y="2320"/>
                      <a:pt x="2352" y="2266"/>
                      <a:pt x="2306" y="2221"/>
                    </a:cubicBezTo>
                    <a:cubicBezTo>
                      <a:pt x="2260" y="2175"/>
                      <a:pt x="2207" y="2139"/>
                      <a:pt x="2147" y="2114"/>
                    </a:cubicBezTo>
                    <a:cubicBezTo>
                      <a:pt x="2086" y="2088"/>
                      <a:pt x="2021" y="2074"/>
                      <a:pt x="1953" y="2074"/>
                    </a:cubicBezTo>
                    <a:cubicBezTo>
                      <a:pt x="1601" y="2074"/>
                      <a:pt x="1601" y="2074"/>
                      <a:pt x="1601" y="2074"/>
                    </a:cubicBezTo>
                    <a:cubicBezTo>
                      <a:pt x="1601" y="1776"/>
                      <a:pt x="1601" y="1776"/>
                      <a:pt x="1601" y="1776"/>
                    </a:cubicBezTo>
                    <a:cubicBezTo>
                      <a:pt x="1664" y="1718"/>
                      <a:pt x="1723" y="1646"/>
                      <a:pt x="1777" y="1561"/>
                    </a:cubicBezTo>
                    <a:cubicBezTo>
                      <a:pt x="1843" y="1457"/>
                      <a:pt x="1897" y="1337"/>
                      <a:pt x="1935" y="1214"/>
                    </a:cubicBezTo>
                    <a:cubicBezTo>
                      <a:pt x="1973" y="1089"/>
                      <a:pt x="1993" y="964"/>
                      <a:pt x="1993" y="851"/>
                    </a:cubicBezTo>
                    <a:cubicBezTo>
                      <a:pt x="1993" y="737"/>
                      <a:pt x="1973" y="626"/>
                      <a:pt x="1934" y="521"/>
                    </a:cubicBezTo>
                    <a:cubicBezTo>
                      <a:pt x="1896" y="420"/>
                      <a:pt x="1841" y="329"/>
                      <a:pt x="1771" y="251"/>
                    </a:cubicBezTo>
                    <a:cubicBezTo>
                      <a:pt x="1701" y="173"/>
                      <a:pt x="1619" y="111"/>
                      <a:pt x="1528" y="67"/>
                    </a:cubicBezTo>
                    <a:cubicBezTo>
                      <a:pt x="1433" y="22"/>
                      <a:pt x="1332" y="0"/>
                      <a:pt x="1228" y="0"/>
                    </a:cubicBezTo>
                    <a:cubicBezTo>
                      <a:pt x="1124" y="0"/>
                      <a:pt x="1023" y="22"/>
                      <a:pt x="928" y="67"/>
                    </a:cubicBezTo>
                    <a:cubicBezTo>
                      <a:pt x="837" y="111"/>
                      <a:pt x="755" y="173"/>
                      <a:pt x="685" y="251"/>
                    </a:cubicBezTo>
                    <a:cubicBezTo>
                      <a:pt x="615" y="329"/>
                      <a:pt x="561" y="420"/>
                      <a:pt x="523" y="521"/>
                    </a:cubicBezTo>
                    <a:cubicBezTo>
                      <a:pt x="483" y="626"/>
                      <a:pt x="463" y="737"/>
                      <a:pt x="463" y="851"/>
                    </a:cubicBezTo>
                    <a:cubicBezTo>
                      <a:pt x="463" y="933"/>
                      <a:pt x="474" y="1021"/>
                      <a:pt x="494" y="1111"/>
                    </a:cubicBezTo>
                    <a:cubicBezTo>
                      <a:pt x="392" y="1182"/>
                      <a:pt x="330" y="1300"/>
                      <a:pt x="330" y="1427"/>
                    </a:cubicBezTo>
                    <a:cubicBezTo>
                      <a:pt x="330" y="1530"/>
                      <a:pt x="370" y="1627"/>
                      <a:pt x="443" y="1700"/>
                    </a:cubicBezTo>
                    <a:cubicBezTo>
                      <a:pt x="516" y="1772"/>
                      <a:pt x="612" y="1813"/>
                      <a:pt x="716" y="1813"/>
                    </a:cubicBezTo>
                    <a:cubicBezTo>
                      <a:pt x="762" y="1813"/>
                      <a:pt x="808" y="1804"/>
                      <a:pt x="851" y="1788"/>
                    </a:cubicBezTo>
                    <a:cubicBezTo>
                      <a:pt x="851" y="2074"/>
                      <a:pt x="851" y="2074"/>
                      <a:pt x="851" y="2074"/>
                    </a:cubicBezTo>
                    <a:cubicBezTo>
                      <a:pt x="499" y="2074"/>
                      <a:pt x="499" y="2074"/>
                      <a:pt x="499" y="2074"/>
                    </a:cubicBezTo>
                    <a:cubicBezTo>
                      <a:pt x="431" y="2074"/>
                      <a:pt x="366" y="2088"/>
                      <a:pt x="305" y="2114"/>
                    </a:cubicBezTo>
                    <a:cubicBezTo>
                      <a:pt x="245" y="2139"/>
                      <a:pt x="192" y="2175"/>
                      <a:pt x="146" y="2221"/>
                    </a:cubicBezTo>
                    <a:cubicBezTo>
                      <a:pt x="100" y="2266"/>
                      <a:pt x="64" y="2320"/>
                      <a:pt x="39" y="2379"/>
                    </a:cubicBezTo>
                    <a:cubicBezTo>
                      <a:pt x="13" y="2441"/>
                      <a:pt x="0" y="2506"/>
                      <a:pt x="0" y="2573"/>
                    </a:cubicBezTo>
                    <a:cubicBezTo>
                      <a:pt x="0" y="2881"/>
                      <a:pt x="0" y="2881"/>
                      <a:pt x="0" y="2881"/>
                    </a:cubicBezTo>
                    <a:cubicBezTo>
                      <a:pt x="0" y="2912"/>
                      <a:pt x="25" y="2936"/>
                      <a:pt x="55" y="2936"/>
                    </a:cubicBezTo>
                    <a:cubicBezTo>
                      <a:pt x="2397" y="2936"/>
                      <a:pt x="2397" y="2936"/>
                      <a:pt x="2397" y="2936"/>
                    </a:cubicBezTo>
                    <a:cubicBezTo>
                      <a:pt x="2427" y="2936"/>
                      <a:pt x="2452" y="2912"/>
                      <a:pt x="2452" y="2881"/>
                    </a:cubicBezTo>
                    <a:cubicBezTo>
                      <a:pt x="2452" y="2573"/>
                      <a:pt x="2452" y="2573"/>
                      <a:pt x="2452" y="2573"/>
                    </a:cubicBezTo>
                    <a:cubicBezTo>
                      <a:pt x="2452" y="2506"/>
                      <a:pt x="2439" y="2441"/>
                      <a:pt x="2413" y="2379"/>
                    </a:cubicBezTo>
                    <a:close/>
                    <a:moveTo>
                      <a:pt x="962" y="1857"/>
                    </a:moveTo>
                    <a:cubicBezTo>
                      <a:pt x="1048" y="1911"/>
                      <a:pt x="1138" y="1938"/>
                      <a:pt x="1228" y="1938"/>
                    </a:cubicBezTo>
                    <a:cubicBezTo>
                      <a:pt x="1317" y="1938"/>
                      <a:pt x="1405" y="1912"/>
                      <a:pt x="1490" y="1860"/>
                    </a:cubicBezTo>
                    <a:cubicBezTo>
                      <a:pt x="1490" y="2092"/>
                      <a:pt x="1490" y="2092"/>
                      <a:pt x="1490" y="2092"/>
                    </a:cubicBezTo>
                    <a:cubicBezTo>
                      <a:pt x="1490" y="2232"/>
                      <a:pt x="1376" y="2347"/>
                      <a:pt x="1235" y="2347"/>
                    </a:cubicBezTo>
                    <a:cubicBezTo>
                      <a:pt x="1217" y="2347"/>
                      <a:pt x="1217" y="2347"/>
                      <a:pt x="1217" y="2347"/>
                    </a:cubicBezTo>
                    <a:cubicBezTo>
                      <a:pt x="1076" y="2347"/>
                      <a:pt x="962" y="2232"/>
                      <a:pt x="962" y="2092"/>
                    </a:cubicBezTo>
                    <a:lnTo>
                      <a:pt x="962" y="1857"/>
                    </a:lnTo>
                    <a:close/>
                    <a:moveTo>
                      <a:pt x="1683" y="1502"/>
                    </a:moveTo>
                    <a:cubicBezTo>
                      <a:pt x="1620" y="1601"/>
                      <a:pt x="1547" y="1683"/>
                      <a:pt x="1472" y="1739"/>
                    </a:cubicBezTo>
                    <a:cubicBezTo>
                      <a:pt x="1392" y="1797"/>
                      <a:pt x="1310" y="1827"/>
                      <a:pt x="1228" y="1827"/>
                    </a:cubicBezTo>
                    <a:cubicBezTo>
                      <a:pt x="1147" y="1827"/>
                      <a:pt x="1065" y="1797"/>
                      <a:pt x="985" y="1739"/>
                    </a:cubicBezTo>
                    <a:cubicBezTo>
                      <a:pt x="909" y="1683"/>
                      <a:pt x="836" y="1601"/>
                      <a:pt x="773" y="1502"/>
                    </a:cubicBezTo>
                    <a:cubicBezTo>
                      <a:pt x="713" y="1406"/>
                      <a:pt x="662" y="1295"/>
                      <a:pt x="628" y="1181"/>
                    </a:cubicBezTo>
                    <a:cubicBezTo>
                      <a:pt x="623" y="1168"/>
                      <a:pt x="620" y="1155"/>
                      <a:pt x="616" y="1142"/>
                    </a:cubicBezTo>
                    <a:cubicBezTo>
                      <a:pt x="695" y="1040"/>
                      <a:pt x="853" y="863"/>
                      <a:pt x="998" y="715"/>
                    </a:cubicBezTo>
                    <a:cubicBezTo>
                      <a:pt x="1234" y="475"/>
                      <a:pt x="1325" y="419"/>
                      <a:pt x="1353" y="406"/>
                    </a:cubicBezTo>
                    <a:cubicBezTo>
                      <a:pt x="1442" y="458"/>
                      <a:pt x="1841" y="705"/>
                      <a:pt x="1864" y="1040"/>
                    </a:cubicBezTo>
                    <a:cubicBezTo>
                      <a:pt x="1855" y="1087"/>
                      <a:pt x="1844" y="1134"/>
                      <a:pt x="1829" y="1181"/>
                    </a:cubicBezTo>
                    <a:cubicBezTo>
                      <a:pt x="1794" y="1295"/>
                      <a:pt x="1744" y="1406"/>
                      <a:pt x="1683" y="1502"/>
                    </a:cubicBezTo>
                    <a:close/>
                    <a:moveTo>
                      <a:pt x="1689" y="325"/>
                    </a:moveTo>
                    <a:cubicBezTo>
                      <a:pt x="1749" y="393"/>
                      <a:pt x="1797" y="472"/>
                      <a:pt x="1830" y="561"/>
                    </a:cubicBezTo>
                    <a:cubicBezTo>
                      <a:pt x="1852" y="618"/>
                      <a:pt x="1867" y="677"/>
                      <a:pt x="1875" y="738"/>
                    </a:cubicBezTo>
                    <a:cubicBezTo>
                      <a:pt x="1873" y="736"/>
                      <a:pt x="1871" y="733"/>
                      <a:pt x="1869" y="730"/>
                    </a:cubicBezTo>
                    <a:cubicBezTo>
                      <a:pt x="1819" y="650"/>
                      <a:pt x="1752" y="572"/>
                      <a:pt x="1668" y="498"/>
                    </a:cubicBezTo>
                    <a:cubicBezTo>
                      <a:pt x="1565" y="406"/>
                      <a:pt x="1464" y="343"/>
                      <a:pt x="1416" y="315"/>
                    </a:cubicBezTo>
                    <a:cubicBezTo>
                      <a:pt x="1416" y="141"/>
                      <a:pt x="1416" y="141"/>
                      <a:pt x="1416" y="141"/>
                    </a:cubicBezTo>
                    <a:cubicBezTo>
                      <a:pt x="1438" y="149"/>
                      <a:pt x="1459" y="158"/>
                      <a:pt x="1481" y="168"/>
                    </a:cubicBezTo>
                    <a:cubicBezTo>
                      <a:pt x="1559" y="205"/>
                      <a:pt x="1628" y="257"/>
                      <a:pt x="1689" y="325"/>
                    </a:cubicBezTo>
                    <a:close/>
                    <a:moveTo>
                      <a:pt x="626" y="561"/>
                    </a:moveTo>
                    <a:cubicBezTo>
                      <a:pt x="660" y="472"/>
                      <a:pt x="707" y="393"/>
                      <a:pt x="768" y="325"/>
                    </a:cubicBezTo>
                    <a:cubicBezTo>
                      <a:pt x="828" y="257"/>
                      <a:pt x="898" y="205"/>
                      <a:pt x="976" y="168"/>
                    </a:cubicBezTo>
                    <a:cubicBezTo>
                      <a:pt x="1056" y="130"/>
                      <a:pt x="1141" y="110"/>
                      <a:pt x="1228" y="110"/>
                    </a:cubicBezTo>
                    <a:cubicBezTo>
                      <a:pt x="1254" y="110"/>
                      <a:pt x="1280" y="112"/>
                      <a:pt x="1305" y="115"/>
                    </a:cubicBezTo>
                    <a:cubicBezTo>
                      <a:pt x="1305" y="306"/>
                      <a:pt x="1305" y="306"/>
                      <a:pt x="1305" y="306"/>
                    </a:cubicBezTo>
                    <a:cubicBezTo>
                      <a:pt x="1275" y="321"/>
                      <a:pt x="1233" y="348"/>
                      <a:pt x="1171" y="400"/>
                    </a:cubicBezTo>
                    <a:cubicBezTo>
                      <a:pt x="1105" y="455"/>
                      <a:pt x="1022" y="533"/>
                      <a:pt x="930" y="627"/>
                    </a:cubicBezTo>
                    <a:cubicBezTo>
                      <a:pt x="808" y="750"/>
                      <a:pt x="677" y="894"/>
                      <a:pt x="586" y="1002"/>
                    </a:cubicBezTo>
                    <a:cubicBezTo>
                      <a:pt x="578" y="950"/>
                      <a:pt x="574" y="899"/>
                      <a:pt x="574" y="851"/>
                    </a:cubicBezTo>
                    <a:cubicBezTo>
                      <a:pt x="574" y="750"/>
                      <a:pt x="592" y="652"/>
                      <a:pt x="626" y="561"/>
                    </a:cubicBezTo>
                    <a:close/>
                    <a:moveTo>
                      <a:pt x="441" y="1427"/>
                    </a:moveTo>
                    <a:cubicBezTo>
                      <a:pt x="441" y="1350"/>
                      <a:pt x="472" y="1279"/>
                      <a:pt x="526" y="1227"/>
                    </a:cubicBezTo>
                    <a:cubicBezTo>
                      <a:pt x="563" y="1346"/>
                      <a:pt x="616" y="1461"/>
                      <a:pt x="680" y="1561"/>
                    </a:cubicBezTo>
                    <a:cubicBezTo>
                      <a:pt x="711" y="1610"/>
                      <a:pt x="743" y="1655"/>
                      <a:pt x="778" y="1695"/>
                    </a:cubicBezTo>
                    <a:cubicBezTo>
                      <a:pt x="757" y="1699"/>
                      <a:pt x="737" y="1702"/>
                      <a:pt x="716" y="1702"/>
                    </a:cubicBezTo>
                    <a:cubicBezTo>
                      <a:pt x="564" y="1702"/>
                      <a:pt x="441" y="1578"/>
                      <a:pt x="441" y="1427"/>
                    </a:cubicBezTo>
                    <a:close/>
                    <a:moveTo>
                      <a:pt x="2341" y="2826"/>
                    </a:moveTo>
                    <a:cubicBezTo>
                      <a:pt x="111" y="2826"/>
                      <a:pt x="111" y="2826"/>
                      <a:pt x="111" y="2826"/>
                    </a:cubicBezTo>
                    <a:cubicBezTo>
                      <a:pt x="111" y="2573"/>
                      <a:pt x="111" y="2573"/>
                      <a:pt x="111" y="2573"/>
                    </a:cubicBezTo>
                    <a:cubicBezTo>
                      <a:pt x="111" y="2470"/>
                      <a:pt x="151" y="2372"/>
                      <a:pt x="224" y="2299"/>
                    </a:cubicBezTo>
                    <a:cubicBezTo>
                      <a:pt x="298" y="2226"/>
                      <a:pt x="395" y="2185"/>
                      <a:pt x="499" y="2185"/>
                    </a:cubicBezTo>
                    <a:cubicBezTo>
                      <a:pt x="863" y="2185"/>
                      <a:pt x="863" y="2185"/>
                      <a:pt x="863" y="2185"/>
                    </a:cubicBezTo>
                    <a:cubicBezTo>
                      <a:pt x="879" y="2247"/>
                      <a:pt x="912" y="2304"/>
                      <a:pt x="958" y="2350"/>
                    </a:cubicBezTo>
                    <a:cubicBezTo>
                      <a:pt x="1027" y="2419"/>
                      <a:pt x="1119" y="2457"/>
                      <a:pt x="1217" y="2457"/>
                    </a:cubicBezTo>
                    <a:cubicBezTo>
                      <a:pt x="1235" y="2457"/>
                      <a:pt x="1235" y="2457"/>
                      <a:pt x="1235" y="2457"/>
                    </a:cubicBezTo>
                    <a:cubicBezTo>
                      <a:pt x="1333" y="2457"/>
                      <a:pt x="1425" y="2419"/>
                      <a:pt x="1494" y="2350"/>
                    </a:cubicBezTo>
                    <a:cubicBezTo>
                      <a:pt x="1540" y="2304"/>
                      <a:pt x="1573" y="2247"/>
                      <a:pt x="1589" y="2185"/>
                    </a:cubicBezTo>
                    <a:cubicBezTo>
                      <a:pt x="1953" y="2185"/>
                      <a:pt x="1953" y="2185"/>
                      <a:pt x="1953" y="2185"/>
                    </a:cubicBezTo>
                    <a:cubicBezTo>
                      <a:pt x="2057" y="2185"/>
                      <a:pt x="2154" y="2226"/>
                      <a:pt x="2228" y="2299"/>
                    </a:cubicBezTo>
                    <a:cubicBezTo>
                      <a:pt x="2301" y="2372"/>
                      <a:pt x="2341" y="2470"/>
                      <a:pt x="2341" y="2573"/>
                    </a:cubicBezTo>
                    <a:lnTo>
                      <a:pt x="2341" y="282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6" name="Freeform 269">
                <a:extLst>
                  <a:ext uri="{FF2B5EF4-FFF2-40B4-BE49-F238E27FC236}">
                    <a16:creationId xmlns:a16="http://schemas.microsoft.com/office/drawing/2014/main" id="{FF278064-B49B-D5F4-F3E4-3151FF4E7712}"/>
                  </a:ext>
                </a:extLst>
              </p:cNvPr>
              <p:cNvSpPr>
                <a:spLocks noChangeAspect="1" noEditPoints="1"/>
              </p:cNvSpPr>
              <p:nvPr/>
            </p:nvSpPr>
            <p:spPr bwMode="auto">
              <a:xfrm>
                <a:off x="9941016" y="2291063"/>
                <a:ext cx="665919" cy="793876"/>
              </a:xfrm>
              <a:custGeom>
                <a:avLst/>
                <a:gdLst>
                  <a:gd name="T0" fmla="*/ 2382 w 2640"/>
                  <a:gd name="T1" fmla="*/ 2298 h 3154"/>
                  <a:gd name="T2" fmla="*/ 1697 w 2640"/>
                  <a:gd name="T3" fmla="*/ 2004 h 3154"/>
                  <a:gd name="T4" fmla="*/ 2100 w 2640"/>
                  <a:gd name="T5" fmla="*/ 878 h 3154"/>
                  <a:gd name="T6" fmla="*/ 1311 w 2640"/>
                  <a:gd name="T7" fmla="*/ 0 h 3154"/>
                  <a:gd name="T8" fmla="*/ 521 w 2640"/>
                  <a:gd name="T9" fmla="*/ 878 h 3154"/>
                  <a:gd name="T10" fmla="*/ 924 w 2640"/>
                  <a:gd name="T11" fmla="*/ 2000 h 3154"/>
                  <a:gd name="T12" fmla="*/ 258 w 2640"/>
                  <a:gd name="T13" fmla="*/ 2298 h 3154"/>
                  <a:gd name="T14" fmla="*/ 0 w 2640"/>
                  <a:gd name="T15" fmla="*/ 2688 h 3154"/>
                  <a:gd name="T16" fmla="*/ 2583 w 2640"/>
                  <a:gd name="T17" fmla="*/ 3154 h 3154"/>
                  <a:gd name="T18" fmla="*/ 2607 w 2640"/>
                  <a:gd name="T19" fmla="*/ 2523 h 3154"/>
                  <a:gd name="T20" fmla="*/ 1448 w 2640"/>
                  <a:gd name="T21" fmla="*/ 3040 h 3154"/>
                  <a:gd name="T22" fmla="*/ 1383 w 2640"/>
                  <a:gd name="T23" fmla="*/ 2794 h 3154"/>
                  <a:gd name="T24" fmla="*/ 1301 w 2640"/>
                  <a:gd name="T25" fmla="*/ 2660 h 3154"/>
                  <a:gd name="T26" fmla="*/ 1383 w 2640"/>
                  <a:gd name="T27" fmla="*/ 2794 h 3154"/>
                  <a:gd name="T28" fmla="*/ 1926 w 2640"/>
                  <a:gd name="T29" fmla="*/ 521 h 3154"/>
                  <a:gd name="T30" fmla="*/ 659 w 2640"/>
                  <a:gd name="T31" fmla="*/ 936 h 3154"/>
                  <a:gd name="T32" fmla="*/ 1137 w 2640"/>
                  <a:gd name="T33" fmla="*/ 935 h 3154"/>
                  <a:gd name="T34" fmla="*/ 1062 w 2640"/>
                  <a:gd name="T35" fmla="*/ 1296 h 3154"/>
                  <a:gd name="T36" fmla="*/ 648 w 2640"/>
                  <a:gd name="T37" fmla="*/ 977 h 3154"/>
                  <a:gd name="T38" fmla="*/ 1100 w 2640"/>
                  <a:gd name="T39" fmla="*/ 820 h 3154"/>
                  <a:gd name="T40" fmla="*/ 1812 w 2640"/>
                  <a:gd name="T41" fmla="*/ 467 h 3154"/>
                  <a:gd name="T42" fmla="*/ 1393 w 2640"/>
                  <a:gd name="T43" fmla="*/ 873 h 3154"/>
                  <a:gd name="T44" fmla="*/ 1307 w 2640"/>
                  <a:gd name="T45" fmla="*/ 1015 h 3154"/>
                  <a:gd name="T46" fmla="*/ 1211 w 2640"/>
                  <a:gd name="T47" fmla="*/ 870 h 3154"/>
                  <a:gd name="T48" fmla="*/ 1506 w 2640"/>
                  <a:gd name="T49" fmla="*/ 918 h 3154"/>
                  <a:gd name="T50" fmla="*/ 1959 w 2640"/>
                  <a:gd name="T51" fmla="*/ 974 h 3154"/>
                  <a:gd name="T52" fmla="*/ 1560 w 2640"/>
                  <a:gd name="T53" fmla="*/ 1296 h 3154"/>
                  <a:gd name="T54" fmla="*/ 903 w 2640"/>
                  <a:gd name="T55" fmla="*/ 247 h 3154"/>
                  <a:gd name="T56" fmla="*/ 1828 w 2640"/>
                  <a:gd name="T57" fmla="*/ 353 h 3154"/>
                  <a:gd name="T58" fmla="*/ 690 w 2640"/>
                  <a:gd name="T59" fmla="*/ 532 h 3154"/>
                  <a:gd name="T60" fmla="*/ 663 w 2640"/>
                  <a:gd name="T61" fmla="*/ 616 h 3154"/>
                  <a:gd name="T62" fmla="*/ 662 w 2640"/>
                  <a:gd name="T63" fmla="*/ 1447 h 3154"/>
                  <a:gd name="T64" fmla="*/ 1062 w 2640"/>
                  <a:gd name="T65" fmla="*/ 1394 h 3154"/>
                  <a:gd name="T66" fmla="*/ 1221 w 2640"/>
                  <a:gd name="T67" fmla="*/ 1172 h 3154"/>
                  <a:gd name="T68" fmla="*/ 1307 w 2640"/>
                  <a:gd name="T69" fmla="*/ 1113 h 3154"/>
                  <a:gd name="T70" fmla="*/ 1415 w 2640"/>
                  <a:gd name="T71" fmla="*/ 1275 h 3154"/>
                  <a:gd name="T72" fmla="*/ 1969 w 2640"/>
                  <a:gd name="T73" fmla="*/ 1358 h 3154"/>
                  <a:gd name="T74" fmla="*/ 1858 w 2640"/>
                  <a:gd name="T75" fmla="*/ 1702 h 3154"/>
                  <a:gd name="T76" fmla="*/ 1151 w 2640"/>
                  <a:gd name="T77" fmla="*/ 2019 h 3154"/>
                  <a:gd name="T78" fmla="*/ 1308 w 2640"/>
                  <a:gd name="T79" fmla="*/ 2155 h 3154"/>
                  <a:gd name="T80" fmla="*/ 1583 w 2640"/>
                  <a:gd name="T81" fmla="*/ 2086 h 3154"/>
                  <a:gd name="T82" fmla="*/ 1301 w 2640"/>
                  <a:gd name="T83" fmla="*/ 2545 h 3154"/>
                  <a:gd name="T84" fmla="*/ 1096 w 2640"/>
                  <a:gd name="T85" fmla="*/ 2119 h 3154"/>
                  <a:gd name="T86" fmla="*/ 423 w 2640"/>
                  <a:gd name="T87" fmla="*/ 2379 h 3154"/>
                  <a:gd name="T88" fmla="*/ 1137 w 2640"/>
                  <a:gd name="T89" fmla="*/ 2849 h 3154"/>
                  <a:gd name="T90" fmla="*/ 114 w 2640"/>
                  <a:gd name="T91" fmla="*/ 2688 h 3154"/>
                  <a:gd name="T92" fmla="*/ 1484 w 2640"/>
                  <a:gd name="T93" fmla="*/ 2849 h 3154"/>
                  <a:gd name="T94" fmla="*/ 2217 w 2640"/>
                  <a:gd name="T95" fmla="*/ 2379 h 3154"/>
                  <a:gd name="T96" fmla="*/ 2526 w 2640"/>
                  <a:gd name="T97" fmla="*/ 3040 h 3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40" h="3154">
                    <a:moveTo>
                      <a:pt x="2607" y="2523"/>
                    </a:moveTo>
                    <a:cubicBezTo>
                      <a:pt x="2585" y="2473"/>
                      <a:pt x="2555" y="2427"/>
                      <a:pt x="2516" y="2389"/>
                    </a:cubicBezTo>
                    <a:cubicBezTo>
                      <a:pt x="2477" y="2350"/>
                      <a:pt x="2432" y="2319"/>
                      <a:pt x="2382" y="2298"/>
                    </a:cubicBezTo>
                    <a:cubicBezTo>
                      <a:pt x="2329" y="2276"/>
                      <a:pt x="2274" y="2265"/>
                      <a:pt x="2217" y="2265"/>
                    </a:cubicBezTo>
                    <a:cubicBezTo>
                      <a:pt x="1697" y="2265"/>
                      <a:pt x="1697" y="2265"/>
                      <a:pt x="1697" y="2265"/>
                    </a:cubicBezTo>
                    <a:cubicBezTo>
                      <a:pt x="1697" y="2004"/>
                      <a:pt x="1697" y="2004"/>
                      <a:pt x="1697" y="2004"/>
                    </a:cubicBezTo>
                    <a:cubicBezTo>
                      <a:pt x="1787" y="1932"/>
                      <a:pt x="1873" y="1850"/>
                      <a:pt x="1940" y="1782"/>
                    </a:cubicBezTo>
                    <a:cubicBezTo>
                      <a:pt x="2029" y="1691"/>
                      <a:pt x="2080" y="1570"/>
                      <a:pt x="2085" y="1442"/>
                    </a:cubicBezTo>
                    <a:cubicBezTo>
                      <a:pt x="2092" y="1250"/>
                      <a:pt x="2100" y="997"/>
                      <a:pt x="2100" y="878"/>
                    </a:cubicBezTo>
                    <a:cubicBezTo>
                      <a:pt x="2100" y="789"/>
                      <a:pt x="2088" y="656"/>
                      <a:pt x="2065" y="573"/>
                    </a:cubicBezTo>
                    <a:cubicBezTo>
                      <a:pt x="2016" y="399"/>
                      <a:pt x="1919" y="253"/>
                      <a:pt x="1783" y="152"/>
                    </a:cubicBezTo>
                    <a:cubicBezTo>
                      <a:pt x="1650" y="53"/>
                      <a:pt x="1486" y="0"/>
                      <a:pt x="1311" y="0"/>
                    </a:cubicBezTo>
                    <a:cubicBezTo>
                      <a:pt x="1133" y="0"/>
                      <a:pt x="968" y="54"/>
                      <a:pt x="833" y="156"/>
                    </a:cubicBezTo>
                    <a:cubicBezTo>
                      <a:pt x="696" y="260"/>
                      <a:pt x="599" y="409"/>
                      <a:pt x="553" y="587"/>
                    </a:cubicBezTo>
                    <a:cubicBezTo>
                      <a:pt x="532" y="665"/>
                      <a:pt x="521" y="793"/>
                      <a:pt x="521" y="878"/>
                    </a:cubicBezTo>
                    <a:cubicBezTo>
                      <a:pt x="521" y="999"/>
                      <a:pt x="536" y="1258"/>
                      <a:pt x="548" y="1454"/>
                    </a:cubicBezTo>
                    <a:cubicBezTo>
                      <a:pt x="555" y="1574"/>
                      <a:pt x="604" y="1688"/>
                      <a:pt x="686" y="1775"/>
                    </a:cubicBezTo>
                    <a:cubicBezTo>
                      <a:pt x="751" y="1844"/>
                      <a:pt x="835" y="1927"/>
                      <a:pt x="924" y="2000"/>
                    </a:cubicBezTo>
                    <a:cubicBezTo>
                      <a:pt x="924" y="2265"/>
                      <a:pt x="924" y="2265"/>
                      <a:pt x="924" y="2265"/>
                    </a:cubicBezTo>
                    <a:cubicBezTo>
                      <a:pt x="423" y="2265"/>
                      <a:pt x="423" y="2265"/>
                      <a:pt x="423" y="2265"/>
                    </a:cubicBezTo>
                    <a:cubicBezTo>
                      <a:pt x="366" y="2265"/>
                      <a:pt x="311" y="2276"/>
                      <a:pt x="258" y="2298"/>
                    </a:cubicBezTo>
                    <a:cubicBezTo>
                      <a:pt x="208" y="2319"/>
                      <a:pt x="163" y="2350"/>
                      <a:pt x="124" y="2389"/>
                    </a:cubicBezTo>
                    <a:cubicBezTo>
                      <a:pt x="85" y="2427"/>
                      <a:pt x="55" y="2473"/>
                      <a:pt x="33" y="2523"/>
                    </a:cubicBezTo>
                    <a:cubicBezTo>
                      <a:pt x="11" y="2575"/>
                      <a:pt x="0" y="2631"/>
                      <a:pt x="0" y="2688"/>
                    </a:cubicBezTo>
                    <a:cubicBezTo>
                      <a:pt x="0" y="3097"/>
                      <a:pt x="0" y="3097"/>
                      <a:pt x="0" y="3097"/>
                    </a:cubicBezTo>
                    <a:cubicBezTo>
                      <a:pt x="0" y="3128"/>
                      <a:pt x="26" y="3154"/>
                      <a:pt x="57" y="3154"/>
                    </a:cubicBezTo>
                    <a:cubicBezTo>
                      <a:pt x="2583" y="3154"/>
                      <a:pt x="2583" y="3154"/>
                      <a:pt x="2583" y="3154"/>
                    </a:cubicBezTo>
                    <a:cubicBezTo>
                      <a:pt x="2614" y="3154"/>
                      <a:pt x="2640" y="3128"/>
                      <a:pt x="2640" y="3097"/>
                    </a:cubicBezTo>
                    <a:cubicBezTo>
                      <a:pt x="2640" y="2688"/>
                      <a:pt x="2640" y="2688"/>
                      <a:pt x="2640" y="2688"/>
                    </a:cubicBezTo>
                    <a:cubicBezTo>
                      <a:pt x="2640" y="2631"/>
                      <a:pt x="2629" y="2575"/>
                      <a:pt x="2607" y="2523"/>
                    </a:cubicBezTo>
                    <a:close/>
                    <a:moveTo>
                      <a:pt x="1236" y="2908"/>
                    </a:moveTo>
                    <a:cubicBezTo>
                      <a:pt x="1386" y="2908"/>
                      <a:pt x="1386" y="2908"/>
                      <a:pt x="1386" y="2908"/>
                    </a:cubicBezTo>
                    <a:cubicBezTo>
                      <a:pt x="1448" y="3040"/>
                      <a:pt x="1448" y="3040"/>
                      <a:pt x="1448" y="3040"/>
                    </a:cubicBezTo>
                    <a:cubicBezTo>
                      <a:pt x="1173" y="3040"/>
                      <a:pt x="1173" y="3040"/>
                      <a:pt x="1173" y="3040"/>
                    </a:cubicBezTo>
                    <a:lnTo>
                      <a:pt x="1236" y="2908"/>
                    </a:lnTo>
                    <a:close/>
                    <a:moveTo>
                      <a:pt x="1383" y="2794"/>
                    </a:moveTo>
                    <a:cubicBezTo>
                      <a:pt x="1238" y="2794"/>
                      <a:pt x="1238" y="2794"/>
                      <a:pt x="1238" y="2794"/>
                    </a:cubicBezTo>
                    <a:cubicBezTo>
                      <a:pt x="1178" y="2640"/>
                      <a:pt x="1178" y="2640"/>
                      <a:pt x="1178" y="2640"/>
                    </a:cubicBezTo>
                    <a:cubicBezTo>
                      <a:pt x="1217" y="2653"/>
                      <a:pt x="1259" y="2660"/>
                      <a:pt x="1301" y="2660"/>
                    </a:cubicBezTo>
                    <a:cubicBezTo>
                      <a:pt x="1320" y="2660"/>
                      <a:pt x="1320" y="2660"/>
                      <a:pt x="1320" y="2660"/>
                    </a:cubicBezTo>
                    <a:cubicBezTo>
                      <a:pt x="1362" y="2660"/>
                      <a:pt x="1404" y="2653"/>
                      <a:pt x="1443" y="2640"/>
                    </a:cubicBezTo>
                    <a:lnTo>
                      <a:pt x="1383" y="2794"/>
                    </a:lnTo>
                    <a:close/>
                    <a:moveTo>
                      <a:pt x="1985" y="840"/>
                    </a:moveTo>
                    <a:cubicBezTo>
                      <a:pt x="1967" y="830"/>
                      <a:pt x="1947" y="823"/>
                      <a:pt x="1926" y="821"/>
                    </a:cubicBezTo>
                    <a:cubicBezTo>
                      <a:pt x="1926" y="521"/>
                      <a:pt x="1926" y="521"/>
                      <a:pt x="1926" y="521"/>
                    </a:cubicBezTo>
                    <a:cubicBezTo>
                      <a:pt x="1937" y="547"/>
                      <a:pt x="1947" y="575"/>
                      <a:pt x="1955" y="604"/>
                    </a:cubicBezTo>
                    <a:cubicBezTo>
                      <a:pt x="1972" y="665"/>
                      <a:pt x="1982" y="763"/>
                      <a:pt x="1985" y="840"/>
                    </a:cubicBezTo>
                    <a:close/>
                    <a:moveTo>
                      <a:pt x="659" y="936"/>
                    </a:moveTo>
                    <a:cubicBezTo>
                      <a:pt x="664" y="929"/>
                      <a:pt x="676" y="918"/>
                      <a:pt x="696" y="918"/>
                    </a:cubicBezTo>
                    <a:cubicBezTo>
                      <a:pt x="1100" y="918"/>
                      <a:pt x="1100" y="918"/>
                      <a:pt x="1100" y="918"/>
                    </a:cubicBezTo>
                    <a:cubicBezTo>
                      <a:pt x="1115" y="918"/>
                      <a:pt x="1128" y="924"/>
                      <a:pt x="1137" y="935"/>
                    </a:cubicBezTo>
                    <a:cubicBezTo>
                      <a:pt x="1147" y="946"/>
                      <a:pt x="1151" y="960"/>
                      <a:pt x="1149" y="974"/>
                    </a:cubicBezTo>
                    <a:cubicBezTo>
                      <a:pt x="1111" y="1253"/>
                      <a:pt x="1111" y="1253"/>
                      <a:pt x="1111" y="1253"/>
                    </a:cubicBezTo>
                    <a:cubicBezTo>
                      <a:pt x="1108" y="1278"/>
                      <a:pt x="1087" y="1296"/>
                      <a:pt x="1062" y="1296"/>
                    </a:cubicBezTo>
                    <a:cubicBezTo>
                      <a:pt x="750" y="1296"/>
                      <a:pt x="750" y="1296"/>
                      <a:pt x="750" y="1296"/>
                    </a:cubicBezTo>
                    <a:cubicBezTo>
                      <a:pt x="726" y="1296"/>
                      <a:pt x="706" y="1279"/>
                      <a:pt x="702" y="1256"/>
                    </a:cubicBezTo>
                    <a:cubicBezTo>
                      <a:pt x="648" y="977"/>
                      <a:pt x="648" y="977"/>
                      <a:pt x="648" y="977"/>
                    </a:cubicBezTo>
                    <a:cubicBezTo>
                      <a:pt x="644" y="957"/>
                      <a:pt x="653" y="943"/>
                      <a:pt x="659" y="936"/>
                    </a:cubicBezTo>
                    <a:close/>
                    <a:moveTo>
                      <a:pt x="1211" y="870"/>
                    </a:moveTo>
                    <a:cubicBezTo>
                      <a:pt x="1183" y="838"/>
                      <a:pt x="1143" y="820"/>
                      <a:pt x="1100" y="820"/>
                    </a:cubicBezTo>
                    <a:cubicBezTo>
                      <a:pt x="805" y="820"/>
                      <a:pt x="805" y="820"/>
                      <a:pt x="805" y="820"/>
                    </a:cubicBezTo>
                    <a:cubicBezTo>
                      <a:pt x="805" y="467"/>
                      <a:pt x="805" y="467"/>
                      <a:pt x="805" y="467"/>
                    </a:cubicBezTo>
                    <a:cubicBezTo>
                      <a:pt x="1812" y="467"/>
                      <a:pt x="1812" y="467"/>
                      <a:pt x="1812" y="467"/>
                    </a:cubicBezTo>
                    <a:cubicBezTo>
                      <a:pt x="1812" y="820"/>
                      <a:pt x="1812" y="820"/>
                      <a:pt x="1812" y="820"/>
                    </a:cubicBezTo>
                    <a:cubicBezTo>
                      <a:pt x="1506" y="820"/>
                      <a:pt x="1506" y="820"/>
                      <a:pt x="1506" y="820"/>
                    </a:cubicBezTo>
                    <a:cubicBezTo>
                      <a:pt x="1462" y="820"/>
                      <a:pt x="1421" y="839"/>
                      <a:pt x="1393" y="873"/>
                    </a:cubicBezTo>
                    <a:cubicBezTo>
                      <a:pt x="1365" y="907"/>
                      <a:pt x="1354" y="952"/>
                      <a:pt x="1362" y="995"/>
                    </a:cubicBezTo>
                    <a:cubicBezTo>
                      <a:pt x="1368" y="1026"/>
                      <a:pt x="1368" y="1026"/>
                      <a:pt x="1368" y="1026"/>
                    </a:cubicBezTo>
                    <a:cubicBezTo>
                      <a:pt x="1348" y="1019"/>
                      <a:pt x="1328" y="1015"/>
                      <a:pt x="1307" y="1015"/>
                    </a:cubicBezTo>
                    <a:cubicBezTo>
                      <a:pt x="1284" y="1015"/>
                      <a:pt x="1262" y="1020"/>
                      <a:pt x="1241" y="1029"/>
                    </a:cubicBezTo>
                    <a:cubicBezTo>
                      <a:pt x="1246" y="987"/>
                      <a:pt x="1246" y="987"/>
                      <a:pt x="1246" y="987"/>
                    </a:cubicBezTo>
                    <a:cubicBezTo>
                      <a:pt x="1252" y="945"/>
                      <a:pt x="1239" y="902"/>
                      <a:pt x="1211" y="870"/>
                    </a:cubicBezTo>
                    <a:close/>
                    <a:moveTo>
                      <a:pt x="1458" y="977"/>
                    </a:moveTo>
                    <a:cubicBezTo>
                      <a:pt x="1454" y="957"/>
                      <a:pt x="1463" y="943"/>
                      <a:pt x="1469" y="936"/>
                    </a:cubicBezTo>
                    <a:cubicBezTo>
                      <a:pt x="1474" y="929"/>
                      <a:pt x="1486" y="918"/>
                      <a:pt x="1506" y="918"/>
                    </a:cubicBezTo>
                    <a:cubicBezTo>
                      <a:pt x="1910" y="918"/>
                      <a:pt x="1910" y="918"/>
                      <a:pt x="1910" y="918"/>
                    </a:cubicBezTo>
                    <a:cubicBezTo>
                      <a:pt x="1925" y="918"/>
                      <a:pt x="1938" y="924"/>
                      <a:pt x="1947" y="935"/>
                    </a:cubicBezTo>
                    <a:cubicBezTo>
                      <a:pt x="1957" y="946"/>
                      <a:pt x="1961" y="960"/>
                      <a:pt x="1959" y="974"/>
                    </a:cubicBezTo>
                    <a:cubicBezTo>
                      <a:pt x="1921" y="1253"/>
                      <a:pt x="1921" y="1253"/>
                      <a:pt x="1921" y="1253"/>
                    </a:cubicBezTo>
                    <a:cubicBezTo>
                      <a:pt x="1918" y="1278"/>
                      <a:pt x="1897" y="1296"/>
                      <a:pt x="1872" y="1296"/>
                    </a:cubicBezTo>
                    <a:cubicBezTo>
                      <a:pt x="1560" y="1296"/>
                      <a:pt x="1560" y="1296"/>
                      <a:pt x="1560" y="1296"/>
                    </a:cubicBezTo>
                    <a:cubicBezTo>
                      <a:pt x="1536" y="1296"/>
                      <a:pt x="1516" y="1279"/>
                      <a:pt x="1512" y="1256"/>
                    </a:cubicBezTo>
                    <a:lnTo>
                      <a:pt x="1458" y="977"/>
                    </a:lnTo>
                    <a:close/>
                    <a:moveTo>
                      <a:pt x="903" y="247"/>
                    </a:moveTo>
                    <a:cubicBezTo>
                      <a:pt x="1017" y="160"/>
                      <a:pt x="1158" y="114"/>
                      <a:pt x="1311" y="114"/>
                    </a:cubicBezTo>
                    <a:cubicBezTo>
                      <a:pt x="1462" y="114"/>
                      <a:pt x="1601" y="159"/>
                      <a:pt x="1714" y="243"/>
                    </a:cubicBezTo>
                    <a:cubicBezTo>
                      <a:pt x="1757" y="275"/>
                      <a:pt x="1795" y="312"/>
                      <a:pt x="1828" y="353"/>
                    </a:cubicBezTo>
                    <a:cubicBezTo>
                      <a:pt x="794" y="353"/>
                      <a:pt x="794" y="353"/>
                      <a:pt x="794" y="353"/>
                    </a:cubicBezTo>
                    <a:cubicBezTo>
                      <a:pt x="826" y="313"/>
                      <a:pt x="862" y="278"/>
                      <a:pt x="903" y="247"/>
                    </a:cubicBezTo>
                    <a:close/>
                    <a:moveTo>
                      <a:pt x="690" y="532"/>
                    </a:moveTo>
                    <a:cubicBezTo>
                      <a:pt x="690" y="820"/>
                      <a:pt x="690" y="820"/>
                      <a:pt x="690" y="820"/>
                    </a:cubicBezTo>
                    <a:cubicBezTo>
                      <a:pt x="672" y="821"/>
                      <a:pt x="654" y="825"/>
                      <a:pt x="637" y="833"/>
                    </a:cubicBezTo>
                    <a:cubicBezTo>
                      <a:pt x="640" y="760"/>
                      <a:pt x="649" y="672"/>
                      <a:pt x="663" y="616"/>
                    </a:cubicBezTo>
                    <a:cubicBezTo>
                      <a:pt x="671" y="587"/>
                      <a:pt x="680" y="559"/>
                      <a:pt x="690" y="532"/>
                    </a:cubicBezTo>
                    <a:close/>
                    <a:moveTo>
                      <a:pt x="769" y="1697"/>
                    </a:moveTo>
                    <a:cubicBezTo>
                      <a:pt x="706" y="1629"/>
                      <a:pt x="667" y="1540"/>
                      <a:pt x="662" y="1447"/>
                    </a:cubicBezTo>
                    <a:cubicBezTo>
                      <a:pt x="660" y="1421"/>
                      <a:pt x="658" y="1392"/>
                      <a:pt x="657" y="1361"/>
                    </a:cubicBezTo>
                    <a:cubicBezTo>
                      <a:pt x="682" y="1382"/>
                      <a:pt x="715" y="1394"/>
                      <a:pt x="750" y="1394"/>
                    </a:cubicBezTo>
                    <a:cubicBezTo>
                      <a:pt x="1062" y="1394"/>
                      <a:pt x="1062" y="1394"/>
                      <a:pt x="1062" y="1394"/>
                    </a:cubicBezTo>
                    <a:cubicBezTo>
                      <a:pt x="1098" y="1394"/>
                      <a:pt x="1132" y="1381"/>
                      <a:pt x="1159" y="1358"/>
                    </a:cubicBezTo>
                    <a:cubicBezTo>
                      <a:pt x="1186" y="1334"/>
                      <a:pt x="1203" y="1302"/>
                      <a:pt x="1208" y="1267"/>
                    </a:cubicBezTo>
                    <a:cubicBezTo>
                      <a:pt x="1221" y="1172"/>
                      <a:pt x="1221" y="1172"/>
                      <a:pt x="1221" y="1172"/>
                    </a:cubicBezTo>
                    <a:cubicBezTo>
                      <a:pt x="1222" y="1173"/>
                      <a:pt x="1222" y="1173"/>
                      <a:pt x="1222" y="1173"/>
                    </a:cubicBezTo>
                    <a:cubicBezTo>
                      <a:pt x="1222" y="1173"/>
                      <a:pt x="1231" y="1157"/>
                      <a:pt x="1246" y="1142"/>
                    </a:cubicBezTo>
                    <a:cubicBezTo>
                      <a:pt x="1266" y="1123"/>
                      <a:pt x="1286" y="1113"/>
                      <a:pt x="1307" y="1113"/>
                    </a:cubicBezTo>
                    <a:cubicBezTo>
                      <a:pt x="1328" y="1113"/>
                      <a:pt x="1350" y="1123"/>
                      <a:pt x="1372" y="1142"/>
                    </a:cubicBezTo>
                    <a:cubicBezTo>
                      <a:pt x="1382" y="1151"/>
                      <a:pt x="1389" y="1159"/>
                      <a:pt x="1395" y="1166"/>
                    </a:cubicBezTo>
                    <a:cubicBezTo>
                      <a:pt x="1415" y="1275"/>
                      <a:pt x="1415" y="1275"/>
                      <a:pt x="1415" y="1275"/>
                    </a:cubicBezTo>
                    <a:cubicBezTo>
                      <a:pt x="1429" y="1344"/>
                      <a:pt x="1489" y="1394"/>
                      <a:pt x="1560" y="1394"/>
                    </a:cubicBezTo>
                    <a:cubicBezTo>
                      <a:pt x="1872" y="1394"/>
                      <a:pt x="1872" y="1394"/>
                      <a:pt x="1872" y="1394"/>
                    </a:cubicBezTo>
                    <a:cubicBezTo>
                      <a:pt x="1908" y="1394"/>
                      <a:pt x="1942" y="1381"/>
                      <a:pt x="1969" y="1358"/>
                    </a:cubicBezTo>
                    <a:cubicBezTo>
                      <a:pt x="1971" y="1356"/>
                      <a:pt x="1972" y="1355"/>
                      <a:pt x="1973" y="1354"/>
                    </a:cubicBezTo>
                    <a:cubicBezTo>
                      <a:pt x="1972" y="1384"/>
                      <a:pt x="1971" y="1413"/>
                      <a:pt x="1971" y="1438"/>
                    </a:cubicBezTo>
                    <a:cubicBezTo>
                      <a:pt x="1967" y="1537"/>
                      <a:pt x="1927" y="1631"/>
                      <a:pt x="1858" y="1702"/>
                    </a:cubicBezTo>
                    <a:cubicBezTo>
                      <a:pt x="1753" y="1809"/>
                      <a:pt x="1600" y="1952"/>
                      <a:pt x="1466" y="2022"/>
                    </a:cubicBezTo>
                    <a:cubicBezTo>
                      <a:pt x="1451" y="2030"/>
                      <a:pt x="1397" y="2042"/>
                      <a:pt x="1309" y="2041"/>
                    </a:cubicBezTo>
                    <a:cubicBezTo>
                      <a:pt x="1231" y="2040"/>
                      <a:pt x="1170" y="2029"/>
                      <a:pt x="1151" y="2019"/>
                    </a:cubicBezTo>
                    <a:cubicBezTo>
                      <a:pt x="1019" y="1947"/>
                      <a:pt x="871" y="1804"/>
                      <a:pt x="769" y="1697"/>
                    </a:cubicBezTo>
                    <a:close/>
                    <a:moveTo>
                      <a:pt x="1096" y="2119"/>
                    </a:moveTo>
                    <a:cubicBezTo>
                      <a:pt x="1153" y="2151"/>
                      <a:pt x="1263" y="2155"/>
                      <a:pt x="1308" y="2155"/>
                    </a:cubicBezTo>
                    <a:cubicBezTo>
                      <a:pt x="1311" y="2155"/>
                      <a:pt x="1313" y="2155"/>
                      <a:pt x="1316" y="2155"/>
                    </a:cubicBezTo>
                    <a:cubicBezTo>
                      <a:pt x="1365" y="2155"/>
                      <a:pt x="1465" y="2152"/>
                      <a:pt x="1519" y="2123"/>
                    </a:cubicBezTo>
                    <a:cubicBezTo>
                      <a:pt x="1540" y="2112"/>
                      <a:pt x="1562" y="2100"/>
                      <a:pt x="1583" y="2086"/>
                    </a:cubicBezTo>
                    <a:cubicBezTo>
                      <a:pt x="1583" y="2282"/>
                      <a:pt x="1583" y="2282"/>
                      <a:pt x="1583" y="2282"/>
                    </a:cubicBezTo>
                    <a:cubicBezTo>
                      <a:pt x="1583" y="2427"/>
                      <a:pt x="1465" y="2545"/>
                      <a:pt x="1320" y="2545"/>
                    </a:cubicBezTo>
                    <a:cubicBezTo>
                      <a:pt x="1301" y="2545"/>
                      <a:pt x="1301" y="2545"/>
                      <a:pt x="1301" y="2545"/>
                    </a:cubicBezTo>
                    <a:cubicBezTo>
                      <a:pt x="1156" y="2545"/>
                      <a:pt x="1038" y="2427"/>
                      <a:pt x="1038" y="2282"/>
                    </a:cubicBezTo>
                    <a:cubicBezTo>
                      <a:pt x="1038" y="2084"/>
                      <a:pt x="1038" y="2084"/>
                      <a:pt x="1038" y="2084"/>
                    </a:cubicBezTo>
                    <a:cubicBezTo>
                      <a:pt x="1057" y="2097"/>
                      <a:pt x="1077" y="2109"/>
                      <a:pt x="1096" y="2119"/>
                    </a:cubicBezTo>
                    <a:close/>
                    <a:moveTo>
                      <a:pt x="114" y="2688"/>
                    </a:moveTo>
                    <a:cubicBezTo>
                      <a:pt x="114" y="2605"/>
                      <a:pt x="146" y="2528"/>
                      <a:pt x="205" y="2469"/>
                    </a:cubicBezTo>
                    <a:cubicBezTo>
                      <a:pt x="263" y="2411"/>
                      <a:pt x="341" y="2379"/>
                      <a:pt x="423" y="2379"/>
                    </a:cubicBezTo>
                    <a:cubicBezTo>
                      <a:pt x="936" y="2379"/>
                      <a:pt x="936" y="2379"/>
                      <a:pt x="936" y="2379"/>
                    </a:cubicBezTo>
                    <a:cubicBezTo>
                      <a:pt x="950" y="2432"/>
                      <a:pt x="975" y="2481"/>
                      <a:pt x="1011" y="2523"/>
                    </a:cubicBezTo>
                    <a:cubicBezTo>
                      <a:pt x="1137" y="2849"/>
                      <a:pt x="1137" y="2849"/>
                      <a:pt x="1137" y="2849"/>
                    </a:cubicBezTo>
                    <a:cubicBezTo>
                      <a:pt x="1047" y="3040"/>
                      <a:pt x="1047" y="3040"/>
                      <a:pt x="1047" y="3040"/>
                    </a:cubicBezTo>
                    <a:cubicBezTo>
                      <a:pt x="114" y="3040"/>
                      <a:pt x="114" y="3040"/>
                      <a:pt x="114" y="3040"/>
                    </a:cubicBezTo>
                    <a:lnTo>
                      <a:pt x="114" y="2688"/>
                    </a:lnTo>
                    <a:close/>
                    <a:moveTo>
                      <a:pt x="2526" y="3040"/>
                    </a:moveTo>
                    <a:cubicBezTo>
                      <a:pt x="1574" y="3040"/>
                      <a:pt x="1574" y="3040"/>
                      <a:pt x="1574" y="3040"/>
                    </a:cubicBezTo>
                    <a:cubicBezTo>
                      <a:pt x="1484" y="2849"/>
                      <a:pt x="1484" y="2849"/>
                      <a:pt x="1484" y="2849"/>
                    </a:cubicBezTo>
                    <a:cubicBezTo>
                      <a:pt x="1610" y="2524"/>
                      <a:pt x="1610" y="2524"/>
                      <a:pt x="1610" y="2524"/>
                    </a:cubicBezTo>
                    <a:cubicBezTo>
                      <a:pt x="1646" y="2481"/>
                      <a:pt x="1671" y="2432"/>
                      <a:pt x="1685" y="2379"/>
                    </a:cubicBezTo>
                    <a:cubicBezTo>
                      <a:pt x="2217" y="2379"/>
                      <a:pt x="2217" y="2379"/>
                      <a:pt x="2217" y="2379"/>
                    </a:cubicBezTo>
                    <a:cubicBezTo>
                      <a:pt x="2299" y="2379"/>
                      <a:pt x="2377" y="2411"/>
                      <a:pt x="2435" y="2469"/>
                    </a:cubicBezTo>
                    <a:cubicBezTo>
                      <a:pt x="2494" y="2528"/>
                      <a:pt x="2526" y="2605"/>
                      <a:pt x="2526" y="2688"/>
                    </a:cubicBezTo>
                    <a:lnTo>
                      <a:pt x="2526" y="304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grpSp>
      <p:grpSp>
        <p:nvGrpSpPr>
          <p:cNvPr id="12" name="Group 11">
            <a:extLst>
              <a:ext uri="{FF2B5EF4-FFF2-40B4-BE49-F238E27FC236}">
                <a16:creationId xmlns:a16="http://schemas.microsoft.com/office/drawing/2014/main" id="{B338E9F6-2A80-9720-E87B-FB22F3661AF0}"/>
              </a:ext>
            </a:extLst>
          </p:cNvPr>
          <p:cNvGrpSpPr/>
          <p:nvPr/>
        </p:nvGrpSpPr>
        <p:grpSpPr>
          <a:xfrm>
            <a:off x="7698133" y="1688919"/>
            <a:ext cx="2033193" cy="4749832"/>
            <a:chOff x="7698133" y="1688919"/>
            <a:chExt cx="2033193" cy="4749832"/>
          </a:xfrm>
        </p:grpSpPr>
        <p:sp>
          <p:nvSpPr>
            <p:cNvPr id="8" name="Rectangle 7">
              <a:extLst>
                <a:ext uri="{FF2B5EF4-FFF2-40B4-BE49-F238E27FC236}">
                  <a16:creationId xmlns:a16="http://schemas.microsoft.com/office/drawing/2014/main" id="{4EAA3FBF-FBFD-0324-4EBA-C441FE4E49DC}"/>
                </a:ext>
              </a:extLst>
            </p:cNvPr>
            <p:cNvSpPr/>
            <p:nvPr/>
          </p:nvSpPr>
          <p:spPr>
            <a:xfrm>
              <a:off x="7716595" y="3396826"/>
              <a:ext cx="2014731" cy="3041925"/>
            </a:xfrm>
            <a:prstGeom prst="rect">
              <a:avLst/>
            </a:prstGeom>
            <a:solidFill>
              <a:sysClr val="window" lastClr="FFFFFF"/>
            </a:solidFill>
            <a:ln w="12700" cap="flat" cmpd="sng" algn="ctr">
              <a:solidFill>
                <a:schemeClr val="tx1"/>
              </a:solidFill>
              <a:prstDash val="solid"/>
              <a:miter lim="800000"/>
            </a:ln>
            <a:effectLst/>
          </p:spPr>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tifak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tifak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tifak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tifakt"/>
                  <a:ea typeface="+mn-ea"/>
                  <a:cs typeface="+mn-cs"/>
                </a:rPr>
                <a:t>Weekly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tifakt"/>
                  <a:ea typeface="+mn-ea"/>
                  <a:cs typeface="+mn-cs"/>
                </a:rPr>
                <a:t>Ongoing posts with Autodesk updates and  training industry insight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tifakt"/>
                  <a:ea typeface="+mn-ea"/>
                  <a:cs typeface="+mn-cs"/>
                </a:rPr>
                <a:t>Weekly summary shared with the group on key stats, contributor of the week, etc.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p:txBody>
        </p:sp>
        <p:sp>
          <p:nvSpPr>
            <p:cNvPr id="11" name="Rectangle 10">
              <a:extLst>
                <a:ext uri="{FF2B5EF4-FFF2-40B4-BE49-F238E27FC236}">
                  <a16:creationId xmlns:a16="http://schemas.microsoft.com/office/drawing/2014/main" id="{AB81B0D5-0EDF-DA97-7B1E-DF7CF8AB71EF}"/>
                </a:ext>
              </a:extLst>
            </p:cNvPr>
            <p:cNvSpPr/>
            <p:nvPr/>
          </p:nvSpPr>
          <p:spPr>
            <a:xfrm>
              <a:off x="7698133" y="1688919"/>
              <a:ext cx="2016000" cy="1537028"/>
            </a:xfrm>
            <a:prstGeom prst="rect">
              <a:avLst/>
            </a:prstGeom>
            <a:solidFill>
              <a:schemeClr val="tx1"/>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endParaRPr>
            </a:p>
          </p:txBody>
        </p:sp>
        <p:grpSp>
          <p:nvGrpSpPr>
            <p:cNvPr id="18" name="Graphic 435">
              <a:extLst>
                <a:ext uri="{FF2B5EF4-FFF2-40B4-BE49-F238E27FC236}">
                  <a16:creationId xmlns:a16="http://schemas.microsoft.com/office/drawing/2014/main" id="{AE4D417B-F090-B6B0-D617-4B4170880D73}"/>
                </a:ext>
              </a:extLst>
            </p:cNvPr>
            <p:cNvGrpSpPr>
              <a:grpSpLocks noChangeAspect="1"/>
            </p:cNvGrpSpPr>
            <p:nvPr/>
          </p:nvGrpSpPr>
          <p:grpSpPr>
            <a:xfrm>
              <a:off x="8220286" y="1980229"/>
              <a:ext cx="950850" cy="936056"/>
              <a:chOff x="4200393" y="2131695"/>
              <a:chExt cx="743081" cy="728662"/>
            </a:xfrm>
            <a:solidFill>
              <a:schemeClr val="bg1"/>
            </a:solidFill>
          </p:grpSpPr>
          <p:sp>
            <p:nvSpPr>
              <p:cNvPr id="19" name="Freeform 437">
                <a:extLst>
                  <a:ext uri="{FF2B5EF4-FFF2-40B4-BE49-F238E27FC236}">
                    <a16:creationId xmlns:a16="http://schemas.microsoft.com/office/drawing/2014/main" id="{1ECB2978-5DC5-22D9-1142-6D7E9009EDF6}"/>
                  </a:ext>
                </a:extLst>
              </p:cNvPr>
              <p:cNvSpPr/>
              <p:nvPr/>
            </p:nvSpPr>
            <p:spPr>
              <a:xfrm>
                <a:off x="4200393" y="2322194"/>
                <a:ext cx="742902" cy="538162"/>
              </a:xfrm>
              <a:custGeom>
                <a:avLst/>
                <a:gdLst>
                  <a:gd name="connsiteX0" fmla="*/ 740224 w 742902"/>
                  <a:gd name="connsiteY0" fmla="*/ 508635 h 538162"/>
                  <a:gd name="connsiteX1" fmla="*/ 666882 w 742902"/>
                  <a:gd name="connsiteY1" fmla="*/ 405765 h 538162"/>
                  <a:gd name="connsiteX2" fmla="*/ 665929 w 742902"/>
                  <a:gd name="connsiteY2" fmla="*/ 404813 h 538162"/>
                  <a:gd name="connsiteX3" fmla="*/ 673549 w 742902"/>
                  <a:gd name="connsiteY3" fmla="*/ 381953 h 538162"/>
                  <a:gd name="connsiteX4" fmla="*/ 673549 w 742902"/>
                  <a:gd name="connsiteY4" fmla="*/ 162878 h 538162"/>
                  <a:gd name="connsiteX5" fmla="*/ 662119 w 742902"/>
                  <a:gd name="connsiteY5" fmla="*/ 151448 h 538162"/>
                  <a:gd name="connsiteX6" fmla="*/ 650689 w 742902"/>
                  <a:gd name="connsiteY6" fmla="*/ 162878 h 538162"/>
                  <a:gd name="connsiteX7" fmla="*/ 650689 w 742902"/>
                  <a:gd name="connsiteY7" fmla="*/ 381953 h 538162"/>
                  <a:gd name="connsiteX8" fmla="*/ 650689 w 742902"/>
                  <a:gd name="connsiteY8" fmla="*/ 384810 h 538162"/>
                  <a:gd name="connsiteX9" fmla="*/ 634497 w 742902"/>
                  <a:gd name="connsiteY9" fmla="*/ 398145 h 538162"/>
                  <a:gd name="connsiteX10" fmla="*/ 446854 w 742902"/>
                  <a:gd name="connsiteY10" fmla="*/ 398145 h 538162"/>
                  <a:gd name="connsiteX11" fmla="*/ 453522 w 742902"/>
                  <a:gd name="connsiteY11" fmla="*/ 332422 h 538162"/>
                  <a:gd name="connsiteX12" fmla="*/ 453522 w 742902"/>
                  <a:gd name="connsiteY12" fmla="*/ 331470 h 538162"/>
                  <a:gd name="connsiteX13" fmla="*/ 453522 w 742902"/>
                  <a:gd name="connsiteY13" fmla="*/ 323850 h 538162"/>
                  <a:gd name="connsiteX14" fmla="*/ 414469 w 742902"/>
                  <a:gd name="connsiteY14" fmla="*/ 283845 h 538162"/>
                  <a:gd name="connsiteX15" fmla="*/ 346842 w 742902"/>
                  <a:gd name="connsiteY15" fmla="*/ 262890 h 538162"/>
                  <a:gd name="connsiteX16" fmla="*/ 342079 w 742902"/>
                  <a:gd name="connsiteY16" fmla="*/ 260985 h 538162"/>
                  <a:gd name="connsiteX17" fmla="*/ 341127 w 742902"/>
                  <a:gd name="connsiteY17" fmla="*/ 260985 h 538162"/>
                  <a:gd name="connsiteX18" fmla="*/ 327792 w 742902"/>
                  <a:gd name="connsiteY18" fmla="*/ 270510 h 538162"/>
                  <a:gd name="connsiteX19" fmla="*/ 333507 w 742902"/>
                  <a:gd name="connsiteY19" fmla="*/ 282893 h 538162"/>
                  <a:gd name="connsiteX20" fmla="*/ 409707 w 742902"/>
                  <a:gd name="connsiteY20" fmla="*/ 307658 h 538162"/>
                  <a:gd name="connsiteX21" fmla="*/ 429709 w 742902"/>
                  <a:gd name="connsiteY21" fmla="*/ 324803 h 538162"/>
                  <a:gd name="connsiteX22" fmla="*/ 429709 w 742902"/>
                  <a:gd name="connsiteY22" fmla="*/ 331470 h 538162"/>
                  <a:gd name="connsiteX23" fmla="*/ 422089 w 742902"/>
                  <a:gd name="connsiteY23" fmla="*/ 399097 h 538162"/>
                  <a:gd name="connsiteX24" fmla="*/ 155389 w 742902"/>
                  <a:gd name="connsiteY24" fmla="*/ 399097 h 538162"/>
                  <a:gd name="connsiteX25" fmla="*/ 147769 w 742902"/>
                  <a:gd name="connsiteY25" fmla="*/ 331470 h 538162"/>
                  <a:gd name="connsiteX26" fmla="*/ 147769 w 742902"/>
                  <a:gd name="connsiteY26" fmla="*/ 324803 h 538162"/>
                  <a:gd name="connsiteX27" fmla="*/ 167772 w 742902"/>
                  <a:gd name="connsiteY27" fmla="*/ 307658 h 538162"/>
                  <a:gd name="connsiteX28" fmla="*/ 242067 w 742902"/>
                  <a:gd name="connsiteY28" fmla="*/ 283845 h 538162"/>
                  <a:gd name="connsiteX29" fmla="*/ 249687 w 742902"/>
                  <a:gd name="connsiteY29" fmla="*/ 270510 h 538162"/>
                  <a:gd name="connsiteX30" fmla="*/ 235399 w 742902"/>
                  <a:gd name="connsiteY30" fmla="*/ 260985 h 538162"/>
                  <a:gd name="connsiteX31" fmla="*/ 230637 w 742902"/>
                  <a:gd name="connsiteY31" fmla="*/ 262890 h 538162"/>
                  <a:gd name="connsiteX32" fmla="*/ 163009 w 742902"/>
                  <a:gd name="connsiteY32" fmla="*/ 283845 h 538162"/>
                  <a:gd name="connsiteX33" fmla="*/ 123957 w 742902"/>
                  <a:gd name="connsiteY33" fmla="*/ 323850 h 538162"/>
                  <a:gd name="connsiteX34" fmla="*/ 123957 w 742902"/>
                  <a:gd name="connsiteY34" fmla="*/ 331470 h 538162"/>
                  <a:gd name="connsiteX35" fmla="*/ 123957 w 742902"/>
                  <a:gd name="connsiteY35" fmla="*/ 332422 h 538162"/>
                  <a:gd name="connsiteX36" fmla="*/ 130624 w 742902"/>
                  <a:gd name="connsiteY36" fmla="*/ 398145 h 538162"/>
                  <a:gd name="connsiteX37" fmla="*/ 109669 w 742902"/>
                  <a:gd name="connsiteY37" fmla="*/ 398145 h 538162"/>
                  <a:gd name="connsiteX38" fmla="*/ 93477 w 742902"/>
                  <a:gd name="connsiteY38" fmla="*/ 384810 h 538162"/>
                  <a:gd name="connsiteX39" fmla="*/ 93477 w 742902"/>
                  <a:gd name="connsiteY39" fmla="*/ 381953 h 538162"/>
                  <a:gd name="connsiteX40" fmla="*/ 93477 w 742902"/>
                  <a:gd name="connsiteY40" fmla="*/ 40005 h 538162"/>
                  <a:gd name="connsiteX41" fmla="*/ 110622 w 742902"/>
                  <a:gd name="connsiteY41" fmla="*/ 22860 h 538162"/>
                  <a:gd name="connsiteX42" fmla="*/ 312552 w 742902"/>
                  <a:gd name="connsiteY42" fmla="*/ 22860 h 538162"/>
                  <a:gd name="connsiteX43" fmla="*/ 323982 w 742902"/>
                  <a:gd name="connsiteY43" fmla="*/ 11430 h 538162"/>
                  <a:gd name="connsiteX44" fmla="*/ 312552 w 742902"/>
                  <a:gd name="connsiteY44" fmla="*/ 0 h 538162"/>
                  <a:gd name="connsiteX45" fmla="*/ 110622 w 742902"/>
                  <a:gd name="connsiteY45" fmla="*/ 0 h 538162"/>
                  <a:gd name="connsiteX46" fmla="*/ 69664 w 742902"/>
                  <a:gd name="connsiteY46" fmla="*/ 40957 h 538162"/>
                  <a:gd name="connsiteX47" fmla="*/ 69664 w 742902"/>
                  <a:gd name="connsiteY47" fmla="*/ 382905 h 538162"/>
                  <a:gd name="connsiteX48" fmla="*/ 77284 w 742902"/>
                  <a:gd name="connsiteY48" fmla="*/ 405765 h 538162"/>
                  <a:gd name="connsiteX49" fmla="*/ 76332 w 742902"/>
                  <a:gd name="connsiteY49" fmla="*/ 406718 h 538162"/>
                  <a:gd name="connsiteX50" fmla="*/ 2989 w 742902"/>
                  <a:gd name="connsiteY50" fmla="*/ 509588 h 538162"/>
                  <a:gd name="connsiteX51" fmla="*/ 2037 w 742902"/>
                  <a:gd name="connsiteY51" fmla="*/ 525780 h 538162"/>
                  <a:gd name="connsiteX52" fmla="*/ 23944 w 742902"/>
                  <a:gd name="connsiteY52" fmla="*/ 538163 h 538162"/>
                  <a:gd name="connsiteX53" fmla="*/ 719269 w 742902"/>
                  <a:gd name="connsiteY53" fmla="*/ 538163 h 538162"/>
                  <a:gd name="connsiteX54" fmla="*/ 741177 w 742902"/>
                  <a:gd name="connsiteY54" fmla="*/ 525780 h 538162"/>
                  <a:gd name="connsiteX55" fmla="*/ 740224 w 742902"/>
                  <a:gd name="connsiteY55" fmla="*/ 508635 h 538162"/>
                  <a:gd name="connsiteX56" fmla="*/ 740224 w 742902"/>
                  <a:gd name="connsiteY56" fmla="*/ 508635 h 538162"/>
                  <a:gd name="connsiteX57" fmla="*/ 95382 w 742902"/>
                  <a:gd name="connsiteY57" fmla="*/ 420053 h 538162"/>
                  <a:gd name="connsiteX58" fmla="*/ 109669 w 742902"/>
                  <a:gd name="connsiteY58" fmla="*/ 422910 h 538162"/>
                  <a:gd name="connsiteX59" fmla="*/ 109669 w 742902"/>
                  <a:gd name="connsiteY59" fmla="*/ 422910 h 538162"/>
                  <a:gd name="connsiteX60" fmla="*/ 109669 w 742902"/>
                  <a:gd name="connsiteY60" fmla="*/ 422910 h 538162"/>
                  <a:gd name="connsiteX61" fmla="*/ 632592 w 742902"/>
                  <a:gd name="connsiteY61" fmla="*/ 422910 h 538162"/>
                  <a:gd name="connsiteX62" fmla="*/ 632592 w 742902"/>
                  <a:gd name="connsiteY62" fmla="*/ 422910 h 538162"/>
                  <a:gd name="connsiteX63" fmla="*/ 632592 w 742902"/>
                  <a:gd name="connsiteY63" fmla="*/ 422910 h 538162"/>
                  <a:gd name="connsiteX64" fmla="*/ 646879 w 742902"/>
                  <a:gd name="connsiteY64" fmla="*/ 420053 h 538162"/>
                  <a:gd name="connsiteX65" fmla="*/ 713554 w 742902"/>
                  <a:gd name="connsiteY65" fmla="*/ 514350 h 538162"/>
                  <a:gd name="connsiteX66" fmla="*/ 28707 w 742902"/>
                  <a:gd name="connsiteY66" fmla="*/ 514350 h 538162"/>
                  <a:gd name="connsiteX67" fmla="*/ 95382 w 742902"/>
                  <a:gd name="connsiteY67" fmla="*/ 420053 h 5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742902" h="538162">
                    <a:moveTo>
                      <a:pt x="740224" y="508635"/>
                    </a:moveTo>
                    <a:lnTo>
                      <a:pt x="666882" y="405765"/>
                    </a:lnTo>
                    <a:cubicBezTo>
                      <a:pt x="666882" y="405765"/>
                      <a:pt x="666882" y="405765"/>
                      <a:pt x="665929" y="404813"/>
                    </a:cubicBezTo>
                    <a:cubicBezTo>
                      <a:pt x="670692" y="398145"/>
                      <a:pt x="673549" y="390525"/>
                      <a:pt x="673549" y="381953"/>
                    </a:cubicBezTo>
                    <a:lnTo>
                      <a:pt x="673549" y="162878"/>
                    </a:lnTo>
                    <a:cubicBezTo>
                      <a:pt x="673549" y="156210"/>
                      <a:pt x="667834" y="151448"/>
                      <a:pt x="662119" y="151448"/>
                    </a:cubicBezTo>
                    <a:cubicBezTo>
                      <a:pt x="656404" y="151448"/>
                      <a:pt x="650689" y="157163"/>
                      <a:pt x="650689" y="162878"/>
                    </a:cubicBezTo>
                    <a:lnTo>
                      <a:pt x="650689" y="381953"/>
                    </a:lnTo>
                    <a:cubicBezTo>
                      <a:pt x="650689" y="382905"/>
                      <a:pt x="650689" y="383858"/>
                      <a:pt x="650689" y="384810"/>
                    </a:cubicBezTo>
                    <a:cubicBezTo>
                      <a:pt x="648784" y="392430"/>
                      <a:pt x="642117" y="398145"/>
                      <a:pt x="634497" y="398145"/>
                    </a:cubicBezTo>
                    <a:lnTo>
                      <a:pt x="446854" y="398145"/>
                    </a:lnTo>
                    <a:lnTo>
                      <a:pt x="453522" y="332422"/>
                    </a:lnTo>
                    <a:cubicBezTo>
                      <a:pt x="453522" y="332422"/>
                      <a:pt x="453522" y="331470"/>
                      <a:pt x="453522" y="331470"/>
                    </a:cubicBezTo>
                    <a:lnTo>
                      <a:pt x="453522" y="323850"/>
                    </a:lnTo>
                    <a:cubicBezTo>
                      <a:pt x="453522" y="301943"/>
                      <a:pt x="434472" y="287655"/>
                      <a:pt x="414469" y="283845"/>
                    </a:cubicBezTo>
                    <a:cubicBezTo>
                      <a:pt x="388752" y="278130"/>
                      <a:pt x="356367" y="269558"/>
                      <a:pt x="346842" y="262890"/>
                    </a:cubicBezTo>
                    <a:cubicBezTo>
                      <a:pt x="344937" y="261938"/>
                      <a:pt x="343984" y="260985"/>
                      <a:pt x="342079" y="260985"/>
                    </a:cubicBezTo>
                    <a:lnTo>
                      <a:pt x="341127" y="260985"/>
                    </a:lnTo>
                    <a:cubicBezTo>
                      <a:pt x="334459" y="260033"/>
                      <a:pt x="328744" y="264795"/>
                      <a:pt x="327792" y="270510"/>
                    </a:cubicBezTo>
                    <a:cubicBezTo>
                      <a:pt x="326839" y="275273"/>
                      <a:pt x="329697" y="280035"/>
                      <a:pt x="333507" y="282893"/>
                    </a:cubicBezTo>
                    <a:cubicBezTo>
                      <a:pt x="350652" y="294322"/>
                      <a:pt x="396372" y="304800"/>
                      <a:pt x="409707" y="307658"/>
                    </a:cubicBezTo>
                    <a:cubicBezTo>
                      <a:pt x="416374" y="309563"/>
                      <a:pt x="429709" y="314325"/>
                      <a:pt x="429709" y="324803"/>
                    </a:cubicBezTo>
                    <a:lnTo>
                      <a:pt x="429709" y="331470"/>
                    </a:lnTo>
                    <a:lnTo>
                      <a:pt x="422089" y="399097"/>
                    </a:lnTo>
                    <a:lnTo>
                      <a:pt x="155389" y="399097"/>
                    </a:lnTo>
                    <a:lnTo>
                      <a:pt x="147769" y="331470"/>
                    </a:lnTo>
                    <a:lnTo>
                      <a:pt x="147769" y="324803"/>
                    </a:lnTo>
                    <a:cubicBezTo>
                      <a:pt x="147769" y="314325"/>
                      <a:pt x="161104" y="309563"/>
                      <a:pt x="167772" y="307658"/>
                    </a:cubicBezTo>
                    <a:cubicBezTo>
                      <a:pt x="181107" y="304800"/>
                      <a:pt x="223969" y="295275"/>
                      <a:pt x="242067" y="283845"/>
                    </a:cubicBezTo>
                    <a:cubicBezTo>
                      <a:pt x="247782" y="281940"/>
                      <a:pt x="250639" y="276225"/>
                      <a:pt x="249687" y="270510"/>
                    </a:cubicBezTo>
                    <a:cubicBezTo>
                      <a:pt x="248734" y="263843"/>
                      <a:pt x="242067" y="260033"/>
                      <a:pt x="235399" y="260985"/>
                    </a:cubicBezTo>
                    <a:cubicBezTo>
                      <a:pt x="233494" y="260985"/>
                      <a:pt x="231589" y="261938"/>
                      <a:pt x="230637" y="262890"/>
                    </a:cubicBezTo>
                    <a:cubicBezTo>
                      <a:pt x="221112" y="269558"/>
                      <a:pt x="188727" y="279083"/>
                      <a:pt x="163009" y="283845"/>
                    </a:cubicBezTo>
                    <a:cubicBezTo>
                      <a:pt x="143959" y="287655"/>
                      <a:pt x="123957" y="301943"/>
                      <a:pt x="123957" y="323850"/>
                    </a:cubicBezTo>
                    <a:lnTo>
                      <a:pt x="123957" y="331470"/>
                    </a:lnTo>
                    <a:cubicBezTo>
                      <a:pt x="123957" y="331470"/>
                      <a:pt x="123957" y="332422"/>
                      <a:pt x="123957" y="332422"/>
                    </a:cubicBezTo>
                    <a:lnTo>
                      <a:pt x="130624" y="398145"/>
                    </a:lnTo>
                    <a:lnTo>
                      <a:pt x="109669" y="398145"/>
                    </a:lnTo>
                    <a:cubicBezTo>
                      <a:pt x="102049" y="398145"/>
                      <a:pt x="94429" y="392430"/>
                      <a:pt x="93477" y="384810"/>
                    </a:cubicBezTo>
                    <a:cubicBezTo>
                      <a:pt x="93477" y="383858"/>
                      <a:pt x="93477" y="382905"/>
                      <a:pt x="93477" y="381953"/>
                    </a:cubicBezTo>
                    <a:lnTo>
                      <a:pt x="93477" y="40005"/>
                    </a:lnTo>
                    <a:cubicBezTo>
                      <a:pt x="93477" y="30480"/>
                      <a:pt x="101097" y="22860"/>
                      <a:pt x="110622" y="22860"/>
                    </a:cubicBezTo>
                    <a:lnTo>
                      <a:pt x="312552" y="22860"/>
                    </a:lnTo>
                    <a:cubicBezTo>
                      <a:pt x="319219" y="22860"/>
                      <a:pt x="323982" y="17145"/>
                      <a:pt x="323982" y="11430"/>
                    </a:cubicBezTo>
                    <a:cubicBezTo>
                      <a:pt x="323982" y="5715"/>
                      <a:pt x="318267" y="0"/>
                      <a:pt x="312552" y="0"/>
                    </a:cubicBezTo>
                    <a:lnTo>
                      <a:pt x="110622" y="0"/>
                    </a:lnTo>
                    <a:cubicBezTo>
                      <a:pt x="88714" y="0"/>
                      <a:pt x="69664" y="18098"/>
                      <a:pt x="69664" y="40957"/>
                    </a:cubicBezTo>
                    <a:lnTo>
                      <a:pt x="69664" y="382905"/>
                    </a:lnTo>
                    <a:cubicBezTo>
                      <a:pt x="69664" y="391478"/>
                      <a:pt x="72522" y="399097"/>
                      <a:pt x="77284" y="405765"/>
                    </a:cubicBezTo>
                    <a:cubicBezTo>
                      <a:pt x="77284" y="405765"/>
                      <a:pt x="77284" y="405765"/>
                      <a:pt x="76332" y="406718"/>
                    </a:cubicBezTo>
                    <a:lnTo>
                      <a:pt x="2989" y="509588"/>
                    </a:lnTo>
                    <a:cubicBezTo>
                      <a:pt x="-821" y="514350"/>
                      <a:pt x="-821" y="521018"/>
                      <a:pt x="2037" y="525780"/>
                    </a:cubicBezTo>
                    <a:cubicBezTo>
                      <a:pt x="5847" y="533400"/>
                      <a:pt x="16324" y="538163"/>
                      <a:pt x="23944" y="538163"/>
                    </a:cubicBezTo>
                    <a:lnTo>
                      <a:pt x="719269" y="538163"/>
                    </a:lnTo>
                    <a:cubicBezTo>
                      <a:pt x="726889" y="538163"/>
                      <a:pt x="737367" y="533400"/>
                      <a:pt x="741177" y="525780"/>
                    </a:cubicBezTo>
                    <a:cubicBezTo>
                      <a:pt x="744034" y="519113"/>
                      <a:pt x="743082" y="513397"/>
                      <a:pt x="740224" y="508635"/>
                    </a:cubicBezTo>
                    <a:cubicBezTo>
                      <a:pt x="740224" y="508635"/>
                      <a:pt x="740224" y="508635"/>
                      <a:pt x="740224" y="508635"/>
                    </a:cubicBezTo>
                    <a:close/>
                    <a:moveTo>
                      <a:pt x="95382" y="420053"/>
                    </a:moveTo>
                    <a:cubicBezTo>
                      <a:pt x="100144" y="421958"/>
                      <a:pt x="104907" y="422910"/>
                      <a:pt x="109669" y="422910"/>
                    </a:cubicBezTo>
                    <a:cubicBezTo>
                      <a:pt x="109669" y="422910"/>
                      <a:pt x="109669" y="422910"/>
                      <a:pt x="109669" y="422910"/>
                    </a:cubicBezTo>
                    <a:lnTo>
                      <a:pt x="109669" y="422910"/>
                    </a:lnTo>
                    <a:lnTo>
                      <a:pt x="632592" y="422910"/>
                    </a:lnTo>
                    <a:lnTo>
                      <a:pt x="632592" y="422910"/>
                    </a:lnTo>
                    <a:cubicBezTo>
                      <a:pt x="632592" y="422910"/>
                      <a:pt x="632592" y="422910"/>
                      <a:pt x="632592" y="422910"/>
                    </a:cubicBezTo>
                    <a:cubicBezTo>
                      <a:pt x="637354" y="422910"/>
                      <a:pt x="643069" y="421958"/>
                      <a:pt x="646879" y="420053"/>
                    </a:cubicBezTo>
                    <a:lnTo>
                      <a:pt x="713554" y="514350"/>
                    </a:lnTo>
                    <a:lnTo>
                      <a:pt x="28707" y="514350"/>
                    </a:lnTo>
                    <a:lnTo>
                      <a:pt x="95382" y="42005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0" name="Freeform 438">
                <a:extLst>
                  <a:ext uri="{FF2B5EF4-FFF2-40B4-BE49-F238E27FC236}">
                    <a16:creationId xmlns:a16="http://schemas.microsoft.com/office/drawing/2014/main" id="{D2D98B4C-E823-0775-0AA1-BF15D823A1F2}"/>
                  </a:ext>
                </a:extLst>
              </p:cNvPr>
              <p:cNvSpPr/>
              <p:nvPr/>
            </p:nvSpPr>
            <p:spPr>
              <a:xfrm>
                <a:off x="4409579" y="2394203"/>
                <a:ext cx="158791" cy="188976"/>
              </a:xfrm>
              <a:custGeom>
                <a:avLst/>
                <a:gdLst>
                  <a:gd name="connsiteX0" fmla="*/ 64313 w 158791"/>
                  <a:gd name="connsiteY0" fmla="*/ 2286 h 188976"/>
                  <a:gd name="connsiteX1" fmla="*/ 57646 w 158791"/>
                  <a:gd name="connsiteY1" fmla="*/ 7048 h 188976"/>
                  <a:gd name="connsiteX2" fmla="*/ 8116 w 158791"/>
                  <a:gd name="connsiteY2" fmla="*/ 60389 h 188976"/>
                  <a:gd name="connsiteX3" fmla="*/ 8116 w 158791"/>
                  <a:gd name="connsiteY3" fmla="*/ 69914 h 188976"/>
                  <a:gd name="connsiteX4" fmla="*/ 8116 w 158791"/>
                  <a:gd name="connsiteY4" fmla="*/ 75628 h 188976"/>
                  <a:gd name="connsiteX5" fmla="*/ 496 w 158791"/>
                  <a:gd name="connsiteY5" fmla="*/ 94678 h 188976"/>
                  <a:gd name="connsiteX6" fmla="*/ 4306 w 158791"/>
                  <a:gd name="connsiteY6" fmla="*/ 121348 h 188976"/>
                  <a:gd name="connsiteX7" fmla="*/ 11926 w 158791"/>
                  <a:gd name="connsiteY7" fmla="*/ 133731 h 188976"/>
                  <a:gd name="connsiteX8" fmla="*/ 20498 w 158791"/>
                  <a:gd name="connsiteY8" fmla="*/ 137541 h 188976"/>
                  <a:gd name="connsiteX9" fmla="*/ 79553 w 158791"/>
                  <a:gd name="connsiteY9" fmla="*/ 188976 h 188976"/>
                  <a:gd name="connsiteX10" fmla="*/ 80506 w 158791"/>
                  <a:gd name="connsiteY10" fmla="*/ 188976 h 188976"/>
                  <a:gd name="connsiteX11" fmla="*/ 81458 w 158791"/>
                  <a:gd name="connsiteY11" fmla="*/ 188976 h 188976"/>
                  <a:gd name="connsiteX12" fmla="*/ 140513 w 158791"/>
                  <a:gd name="connsiteY12" fmla="*/ 136589 h 188976"/>
                  <a:gd name="connsiteX13" fmla="*/ 147181 w 158791"/>
                  <a:gd name="connsiteY13" fmla="*/ 133731 h 188976"/>
                  <a:gd name="connsiteX14" fmla="*/ 154801 w 158791"/>
                  <a:gd name="connsiteY14" fmla="*/ 121348 h 188976"/>
                  <a:gd name="connsiteX15" fmla="*/ 158611 w 158791"/>
                  <a:gd name="connsiteY15" fmla="*/ 94678 h 188976"/>
                  <a:gd name="connsiteX16" fmla="*/ 150991 w 158791"/>
                  <a:gd name="connsiteY16" fmla="*/ 75628 h 188976"/>
                  <a:gd name="connsiteX17" fmla="*/ 150991 w 158791"/>
                  <a:gd name="connsiteY17" fmla="*/ 69914 h 188976"/>
                  <a:gd name="connsiteX18" fmla="*/ 150991 w 158791"/>
                  <a:gd name="connsiteY18" fmla="*/ 60389 h 188976"/>
                  <a:gd name="connsiteX19" fmla="*/ 119558 w 158791"/>
                  <a:gd name="connsiteY19" fmla="*/ 10859 h 188976"/>
                  <a:gd name="connsiteX20" fmla="*/ 108128 w 158791"/>
                  <a:gd name="connsiteY20" fmla="*/ 5144 h 188976"/>
                  <a:gd name="connsiteX21" fmla="*/ 64313 w 158791"/>
                  <a:gd name="connsiteY21" fmla="*/ 2286 h 188976"/>
                  <a:gd name="connsiteX22" fmla="*/ 110033 w 158791"/>
                  <a:gd name="connsiteY22" fmla="*/ 31814 h 188976"/>
                  <a:gd name="connsiteX23" fmla="*/ 129083 w 158791"/>
                  <a:gd name="connsiteY23" fmla="*/ 61341 h 188976"/>
                  <a:gd name="connsiteX24" fmla="*/ 129083 w 158791"/>
                  <a:gd name="connsiteY24" fmla="*/ 70866 h 188976"/>
                  <a:gd name="connsiteX25" fmla="*/ 127178 w 158791"/>
                  <a:gd name="connsiteY25" fmla="*/ 80391 h 188976"/>
                  <a:gd name="connsiteX26" fmla="*/ 128131 w 158791"/>
                  <a:gd name="connsiteY26" fmla="*/ 88964 h 188976"/>
                  <a:gd name="connsiteX27" fmla="*/ 135751 w 158791"/>
                  <a:gd name="connsiteY27" fmla="*/ 93726 h 188976"/>
                  <a:gd name="connsiteX28" fmla="*/ 136703 w 158791"/>
                  <a:gd name="connsiteY28" fmla="*/ 93726 h 188976"/>
                  <a:gd name="connsiteX29" fmla="*/ 133846 w 158791"/>
                  <a:gd name="connsiteY29" fmla="*/ 115634 h 188976"/>
                  <a:gd name="connsiteX30" fmla="*/ 122416 w 158791"/>
                  <a:gd name="connsiteY30" fmla="*/ 123253 h 188976"/>
                  <a:gd name="connsiteX31" fmla="*/ 81458 w 158791"/>
                  <a:gd name="connsiteY31" fmla="*/ 167069 h 188976"/>
                  <a:gd name="connsiteX32" fmla="*/ 40501 w 158791"/>
                  <a:gd name="connsiteY32" fmla="*/ 122301 h 188976"/>
                  <a:gd name="connsiteX33" fmla="*/ 30023 w 158791"/>
                  <a:gd name="connsiteY33" fmla="*/ 114681 h 188976"/>
                  <a:gd name="connsiteX34" fmla="*/ 28118 w 158791"/>
                  <a:gd name="connsiteY34" fmla="*/ 114681 h 188976"/>
                  <a:gd name="connsiteX35" fmla="*/ 26213 w 158791"/>
                  <a:gd name="connsiteY35" fmla="*/ 114681 h 188976"/>
                  <a:gd name="connsiteX36" fmla="*/ 23356 w 158791"/>
                  <a:gd name="connsiteY36" fmla="*/ 92773 h 188976"/>
                  <a:gd name="connsiteX37" fmla="*/ 24308 w 158791"/>
                  <a:gd name="connsiteY37" fmla="*/ 92773 h 188976"/>
                  <a:gd name="connsiteX38" fmla="*/ 31928 w 158791"/>
                  <a:gd name="connsiteY38" fmla="*/ 88011 h 188976"/>
                  <a:gd name="connsiteX39" fmla="*/ 32881 w 158791"/>
                  <a:gd name="connsiteY39" fmla="*/ 79439 h 188976"/>
                  <a:gd name="connsiteX40" fmla="*/ 30976 w 158791"/>
                  <a:gd name="connsiteY40" fmla="*/ 69914 h 188976"/>
                  <a:gd name="connsiteX41" fmla="*/ 30976 w 158791"/>
                  <a:gd name="connsiteY41" fmla="*/ 60389 h 188976"/>
                  <a:gd name="connsiteX42" fmla="*/ 61456 w 158791"/>
                  <a:gd name="connsiteY42" fmla="*/ 28003 h 188976"/>
                  <a:gd name="connsiteX43" fmla="*/ 66218 w 158791"/>
                  <a:gd name="connsiteY43" fmla="*/ 28003 h 188976"/>
                  <a:gd name="connsiteX44" fmla="*/ 73838 w 158791"/>
                  <a:gd name="connsiteY44" fmla="*/ 24194 h 188976"/>
                  <a:gd name="connsiteX45" fmla="*/ 75743 w 158791"/>
                  <a:gd name="connsiteY45" fmla="*/ 20384 h 188976"/>
                  <a:gd name="connsiteX46" fmla="*/ 99556 w 158791"/>
                  <a:gd name="connsiteY46" fmla="*/ 25146 h 188976"/>
                  <a:gd name="connsiteX47" fmla="*/ 110033 w 158791"/>
                  <a:gd name="connsiteY47" fmla="*/ 31814 h 188976"/>
                  <a:gd name="connsiteX48" fmla="*/ 110033 w 158791"/>
                  <a:gd name="connsiteY48" fmla="*/ 31814 h 188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58791" h="188976">
                    <a:moveTo>
                      <a:pt x="64313" y="2286"/>
                    </a:moveTo>
                    <a:cubicBezTo>
                      <a:pt x="61456" y="3239"/>
                      <a:pt x="59551" y="5144"/>
                      <a:pt x="57646" y="7048"/>
                    </a:cubicBezTo>
                    <a:cubicBezTo>
                      <a:pt x="30023" y="8001"/>
                      <a:pt x="8116" y="31814"/>
                      <a:pt x="8116" y="60389"/>
                    </a:cubicBezTo>
                    <a:lnTo>
                      <a:pt x="8116" y="69914"/>
                    </a:lnTo>
                    <a:cubicBezTo>
                      <a:pt x="8116" y="71819"/>
                      <a:pt x="8116" y="73723"/>
                      <a:pt x="8116" y="75628"/>
                    </a:cubicBezTo>
                    <a:cubicBezTo>
                      <a:pt x="2401" y="79439"/>
                      <a:pt x="-1409" y="87059"/>
                      <a:pt x="496" y="94678"/>
                    </a:cubicBezTo>
                    <a:lnTo>
                      <a:pt x="4306" y="121348"/>
                    </a:lnTo>
                    <a:cubicBezTo>
                      <a:pt x="5258" y="126111"/>
                      <a:pt x="8116" y="130873"/>
                      <a:pt x="11926" y="133731"/>
                    </a:cubicBezTo>
                    <a:cubicBezTo>
                      <a:pt x="14783" y="135636"/>
                      <a:pt x="17641" y="136589"/>
                      <a:pt x="20498" y="137541"/>
                    </a:cubicBezTo>
                    <a:cubicBezTo>
                      <a:pt x="30976" y="167069"/>
                      <a:pt x="54788" y="188023"/>
                      <a:pt x="79553" y="188976"/>
                    </a:cubicBezTo>
                    <a:cubicBezTo>
                      <a:pt x="79553" y="188976"/>
                      <a:pt x="79553" y="188976"/>
                      <a:pt x="80506" y="188976"/>
                    </a:cubicBezTo>
                    <a:cubicBezTo>
                      <a:pt x="81458" y="188976"/>
                      <a:pt x="80506" y="188976"/>
                      <a:pt x="81458" y="188976"/>
                    </a:cubicBezTo>
                    <a:cubicBezTo>
                      <a:pt x="105271" y="188023"/>
                      <a:pt x="129083" y="166116"/>
                      <a:pt x="140513" y="136589"/>
                    </a:cubicBezTo>
                    <a:cubicBezTo>
                      <a:pt x="143371" y="135636"/>
                      <a:pt x="145276" y="134684"/>
                      <a:pt x="147181" y="133731"/>
                    </a:cubicBezTo>
                    <a:cubicBezTo>
                      <a:pt x="150991" y="130873"/>
                      <a:pt x="153848" y="126111"/>
                      <a:pt x="154801" y="121348"/>
                    </a:cubicBezTo>
                    <a:lnTo>
                      <a:pt x="158611" y="94678"/>
                    </a:lnTo>
                    <a:cubicBezTo>
                      <a:pt x="159563" y="87059"/>
                      <a:pt x="156706" y="80391"/>
                      <a:pt x="150991" y="75628"/>
                    </a:cubicBezTo>
                    <a:cubicBezTo>
                      <a:pt x="150991" y="73723"/>
                      <a:pt x="150991" y="71819"/>
                      <a:pt x="150991" y="69914"/>
                    </a:cubicBezTo>
                    <a:lnTo>
                      <a:pt x="150991" y="60389"/>
                    </a:lnTo>
                    <a:cubicBezTo>
                      <a:pt x="150991" y="38481"/>
                      <a:pt x="138608" y="19431"/>
                      <a:pt x="119558" y="10859"/>
                    </a:cubicBezTo>
                    <a:cubicBezTo>
                      <a:pt x="115748" y="8953"/>
                      <a:pt x="111938" y="7048"/>
                      <a:pt x="108128" y="5144"/>
                    </a:cubicBezTo>
                    <a:cubicBezTo>
                      <a:pt x="90031" y="-572"/>
                      <a:pt x="73838" y="-1524"/>
                      <a:pt x="64313" y="2286"/>
                    </a:cubicBezTo>
                    <a:close/>
                    <a:moveTo>
                      <a:pt x="110033" y="31814"/>
                    </a:moveTo>
                    <a:cubicBezTo>
                      <a:pt x="121463" y="36576"/>
                      <a:pt x="129083" y="48959"/>
                      <a:pt x="129083" y="61341"/>
                    </a:cubicBezTo>
                    <a:lnTo>
                      <a:pt x="129083" y="70866"/>
                    </a:lnTo>
                    <a:cubicBezTo>
                      <a:pt x="129083" y="74676"/>
                      <a:pt x="128131" y="77534"/>
                      <a:pt x="127178" y="80391"/>
                    </a:cubicBezTo>
                    <a:cubicBezTo>
                      <a:pt x="126226" y="83248"/>
                      <a:pt x="126226" y="86106"/>
                      <a:pt x="128131" y="88964"/>
                    </a:cubicBezTo>
                    <a:cubicBezTo>
                      <a:pt x="130036" y="91821"/>
                      <a:pt x="132893" y="93726"/>
                      <a:pt x="135751" y="93726"/>
                    </a:cubicBezTo>
                    <a:lnTo>
                      <a:pt x="136703" y="93726"/>
                    </a:lnTo>
                    <a:lnTo>
                      <a:pt x="133846" y="115634"/>
                    </a:lnTo>
                    <a:cubicBezTo>
                      <a:pt x="128131" y="114681"/>
                      <a:pt x="123368" y="118491"/>
                      <a:pt x="122416" y="123253"/>
                    </a:cubicBezTo>
                    <a:cubicBezTo>
                      <a:pt x="114796" y="149923"/>
                      <a:pt x="95746" y="166116"/>
                      <a:pt x="81458" y="167069"/>
                    </a:cubicBezTo>
                    <a:cubicBezTo>
                      <a:pt x="67171" y="166116"/>
                      <a:pt x="47168" y="148971"/>
                      <a:pt x="40501" y="122301"/>
                    </a:cubicBezTo>
                    <a:cubicBezTo>
                      <a:pt x="39548" y="117539"/>
                      <a:pt x="34786" y="114681"/>
                      <a:pt x="30023" y="114681"/>
                    </a:cubicBezTo>
                    <a:cubicBezTo>
                      <a:pt x="29071" y="114681"/>
                      <a:pt x="29071" y="114681"/>
                      <a:pt x="28118" y="114681"/>
                    </a:cubicBezTo>
                    <a:lnTo>
                      <a:pt x="26213" y="114681"/>
                    </a:lnTo>
                    <a:lnTo>
                      <a:pt x="23356" y="92773"/>
                    </a:lnTo>
                    <a:lnTo>
                      <a:pt x="24308" y="92773"/>
                    </a:lnTo>
                    <a:cubicBezTo>
                      <a:pt x="27166" y="91821"/>
                      <a:pt x="30023" y="90869"/>
                      <a:pt x="31928" y="88011"/>
                    </a:cubicBezTo>
                    <a:cubicBezTo>
                      <a:pt x="33833" y="85153"/>
                      <a:pt x="33833" y="82296"/>
                      <a:pt x="32881" y="79439"/>
                    </a:cubicBezTo>
                    <a:cubicBezTo>
                      <a:pt x="31928" y="76581"/>
                      <a:pt x="30976" y="72771"/>
                      <a:pt x="30976" y="69914"/>
                    </a:cubicBezTo>
                    <a:lnTo>
                      <a:pt x="30976" y="60389"/>
                    </a:lnTo>
                    <a:cubicBezTo>
                      <a:pt x="30976" y="42291"/>
                      <a:pt x="44311" y="28003"/>
                      <a:pt x="61456" y="28003"/>
                    </a:cubicBezTo>
                    <a:lnTo>
                      <a:pt x="66218" y="28003"/>
                    </a:lnTo>
                    <a:cubicBezTo>
                      <a:pt x="69076" y="28003"/>
                      <a:pt x="71933" y="27051"/>
                      <a:pt x="73838" y="24194"/>
                    </a:cubicBezTo>
                    <a:cubicBezTo>
                      <a:pt x="74791" y="23241"/>
                      <a:pt x="75743" y="21336"/>
                      <a:pt x="75743" y="20384"/>
                    </a:cubicBezTo>
                    <a:cubicBezTo>
                      <a:pt x="79553" y="19431"/>
                      <a:pt x="88126" y="20384"/>
                      <a:pt x="99556" y="25146"/>
                    </a:cubicBezTo>
                    <a:cubicBezTo>
                      <a:pt x="102413" y="28003"/>
                      <a:pt x="105271" y="28956"/>
                      <a:pt x="110033" y="31814"/>
                    </a:cubicBezTo>
                    <a:cubicBezTo>
                      <a:pt x="109081" y="30861"/>
                      <a:pt x="109081" y="30861"/>
                      <a:pt x="110033" y="3181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1" name="Freeform 439">
                <a:extLst>
                  <a:ext uri="{FF2B5EF4-FFF2-40B4-BE49-F238E27FC236}">
                    <a16:creationId xmlns:a16="http://schemas.microsoft.com/office/drawing/2014/main" id="{B64A1C71-9A1F-0FCD-0633-6AD267EA658E}"/>
                  </a:ext>
                </a:extLst>
              </p:cNvPr>
              <p:cNvSpPr/>
              <p:nvPr/>
            </p:nvSpPr>
            <p:spPr>
              <a:xfrm>
                <a:off x="4549139" y="2131695"/>
                <a:ext cx="394335" cy="371474"/>
              </a:xfrm>
              <a:custGeom>
                <a:avLst/>
                <a:gdLst>
                  <a:gd name="connsiteX0" fmla="*/ 57150 w 394335"/>
                  <a:gd name="connsiteY0" fmla="*/ 285750 h 371474"/>
                  <a:gd name="connsiteX1" fmla="*/ 57150 w 394335"/>
                  <a:gd name="connsiteY1" fmla="*/ 359093 h 371474"/>
                  <a:gd name="connsiteX2" fmla="*/ 62865 w 394335"/>
                  <a:gd name="connsiteY2" fmla="*/ 369570 h 371474"/>
                  <a:gd name="connsiteX3" fmla="*/ 69533 w 394335"/>
                  <a:gd name="connsiteY3" fmla="*/ 371475 h 371474"/>
                  <a:gd name="connsiteX4" fmla="*/ 74295 w 394335"/>
                  <a:gd name="connsiteY4" fmla="*/ 370523 h 371474"/>
                  <a:gd name="connsiteX5" fmla="*/ 141923 w 394335"/>
                  <a:gd name="connsiteY5" fmla="*/ 329565 h 371474"/>
                  <a:gd name="connsiteX6" fmla="*/ 197168 w 394335"/>
                  <a:gd name="connsiteY6" fmla="*/ 336232 h 371474"/>
                  <a:gd name="connsiteX7" fmla="*/ 394335 w 394335"/>
                  <a:gd name="connsiteY7" fmla="*/ 167640 h 371474"/>
                  <a:gd name="connsiteX8" fmla="*/ 197168 w 394335"/>
                  <a:gd name="connsiteY8" fmla="*/ 0 h 371474"/>
                  <a:gd name="connsiteX9" fmla="*/ 0 w 394335"/>
                  <a:gd name="connsiteY9" fmla="*/ 167640 h 371474"/>
                  <a:gd name="connsiteX10" fmla="*/ 57150 w 394335"/>
                  <a:gd name="connsiteY10" fmla="*/ 285750 h 371474"/>
                  <a:gd name="connsiteX11" fmla="*/ 197168 w 394335"/>
                  <a:gd name="connsiteY11" fmla="*/ 23812 h 371474"/>
                  <a:gd name="connsiteX12" fmla="*/ 370523 w 394335"/>
                  <a:gd name="connsiteY12" fmla="*/ 167640 h 371474"/>
                  <a:gd name="connsiteX13" fmla="*/ 197168 w 394335"/>
                  <a:gd name="connsiteY13" fmla="*/ 312420 h 371474"/>
                  <a:gd name="connsiteX14" fmla="*/ 141923 w 394335"/>
                  <a:gd name="connsiteY14" fmla="*/ 304800 h 371474"/>
                  <a:gd name="connsiteX15" fmla="*/ 130493 w 394335"/>
                  <a:gd name="connsiteY15" fmla="*/ 307657 h 371474"/>
                  <a:gd name="connsiteX16" fmla="*/ 80010 w 394335"/>
                  <a:gd name="connsiteY16" fmla="*/ 340995 h 371474"/>
                  <a:gd name="connsiteX17" fmla="*/ 80010 w 394335"/>
                  <a:gd name="connsiteY17" fmla="*/ 280988 h 371474"/>
                  <a:gd name="connsiteX18" fmla="*/ 75248 w 394335"/>
                  <a:gd name="connsiteY18" fmla="*/ 271463 h 371474"/>
                  <a:gd name="connsiteX19" fmla="*/ 22860 w 394335"/>
                  <a:gd name="connsiteY19" fmla="*/ 168593 h 371474"/>
                  <a:gd name="connsiteX20" fmla="*/ 197168 w 394335"/>
                  <a:gd name="connsiteY20" fmla="*/ 23812 h 371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335" h="371474">
                    <a:moveTo>
                      <a:pt x="57150" y="285750"/>
                    </a:moveTo>
                    <a:lnTo>
                      <a:pt x="57150" y="359093"/>
                    </a:lnTo>
                    <a:cubicBezTo>
                      <a:pt x="57150" y="362903"/>
                      <a:pt x="59055" y="366713"/>
                      <a:pt x="62865" y="369570"/>
                    </a:cubicBezTo>
                    <a:cubicBezTo>
                      <a:pt x="64770" y="370523"/>
                      <a:pt x="66675" y="371475"/>
                      <a:pt x="69533" y="371475"/>
                    </a:cubicBezTo>
                    <a:cubicBezTo>
                      <a:pt x="71438" y="371475"/>
                      <a:pt x="73343" y="371475"/>
                      <a:pt x="74295" y="370523"/>
                    </a:cubicBezTo>
                    <a:cubicBezTo>
                      <a:pt x="109538" y="353378"/>
                      <a:pt x="122873" y="345757"/>
                      <a:pt x="141923" y="329565"/>
                    </a:cubicBezTo>
                    <a:cubicBezTo>
                      <a:pt x="160020" y="334328"/>
                      <a:pt x="178118" y="336232"/>
                      <a:pt x="197168" y="336232"/>
                    </a:cubicBezTo>
                    <a:cubicBezTo>
                      <a:pt x="305753" y="336232"/>
                      <a:pt x="394335" y="260985"/>
                      <a:pt x="394335" y="167640"/>
                    </a:cubicBezTo>
                    <a:cubicBezTo>
                      <a:pt x="394335" y="75248"/>
                      <a:pt x="305753" y="0"/>
                      <a:pt x="197168" y="0"/>
                    </a:cubicBezTo>
                    <a:cubicBezTo>
                      <a:pt x="88583" y="0"/>
                      <a:pt x="0" y="75248"/>
                      <a:pt x="0" y="167640"/>
                    </a:cubicBezTo>
                    <a:cubicBezTo>
                      <a:pt x="0" y="212407"/>
                      <a:pt x="20003" y="254318"/>
                      <a:pt x="57150" y="285750"/>
                    </a:cubicBezTo>
                    <a:close/>
                    <a:moveTo>
                      <a:pt x="197168" y="23812"/>
                    </a:moveTo>
                    <a:cubicBezTo>
                      <a:pt x="292418" y="23812"/>
                      <a:pt x="370523" y="88583"/>
                      <a:pt x="370523" y="167640"/>
                    </a:cubicBezTo>
                    <a:cubicBezTo>
                      <a:pt x="370523" y="247650"/>
                      <a:pt x="293370" y="312420"/>
                      <a:pt x="197168" y="312420"/>
                    </a:cubicBezTo>
                    <a:cubicBezTo>
                      <a:pt x="178118" y="312420"/>
                      <a:pt x="160020" y="309563"/>
                      <a:pt x="141923" y="304800"/>
                    </a:cubicBezTo>
                    <a:cubicBezTo>
                      <a:pt x="138113" y="303848"/>
                      <a:pt x="133350" y="304800"/>
                      <a:pt x="130493" y="307657"/>
                    </a:cubicBezTo>
                    <a:cubicBezTo>
                      <a:pt x="114300" y="321945"/>
                      <a:pt x="103823" y="328613"/>
                      <a:pt x="80010" y="340995"/>
                    </a:cubicBezTo>
                    <a:lnTo>
                      <a:pt x="80010" y="280988"/>
                    </a:lnTo>
                    <a:cubicBezTo>
                      <a:pt x="80010" y="277178"/>
                      <a:pt x="78105" y="274320"/>
                      <a:pt x="75248" y="271463"/>
                    </a:cubicBezTo>
                    <a:cubicBezTo>
                      <a:pt x="41910" y="243840"/>
                      <a:pt x="22860" y="207645"/>
                      <a:pt x="22860" y="168593"/>
                    </a:cubicBezTo>
                    <a:cubicBezTo>
                      <a:pt x="23813" y="88583"/>
                      <a:pt x="101918" y="23812"/>
                      <a:pt x="197168" y="23812"/>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2" name="Freeform 440">
                <a:extLst>
                  <a:ext uri="{FF2B5EF4-FFF2-40B4-BE49-F238E27FC236}">
                    <a16:creationId xmlns:a16="http://schemas.microsoft.com/office/drawing/2014/main" id="{3DA0D8B8-3294-9CC8-FFD9-310501944D84}"/>
                  </a:ext>
                </a:extLst>
              </p:cNvPr>
              <p:cNvSpPr/>
              <p:nvPr/>
            </p:nvSpPr>
            <p:spPr>
              <a:xfrm>
                <a:off x="4631054" y="2262187"/>
                <a:ext cx="231457" cy="22859"/>
              </a:xfrm>
              <a:custGeom>
                <a:avLst/>
                <a:gdLst>
                  <a:gd name="connsiteX0" fmla="*/ 11430 w 231457"/>
                  <a:gd name="connsiteY0" fmla="*/ 22860 h 22859"/>
                  <a:gd name="connsiteX1" fmla="*/ 220028 w 231457"/>
                  <a:gd name="connsiteY1" fmla="*/ 22860 h 22859"/>
                  <a:gd name="connsiteX2" fmla="*/ 231458 w 231457"/>
                  <a:gd name="connsiteY2" fmla="*/ 11430 h 22859"/>
                  <a:gd name="connsiteX3" fmla="*/ 220028 w 231457"/>
                  <a:gd name="connsiteY3" fmla="*/ 0 h 22859"/>
                  <a:gd name="connsiteX4" fmla="*/ 11430 w 231457"/>
                  <a:gd name="connsiteY4" fmla="*/ 0 h 22859"/>
                  <a:gd name="connsiteX5" fmla="*/ 0 w 231457"/>
                  <a:gd name="connsiteY5" fmla="*/ 11430 h 22859"/>
                  <a:gd name="connsiteX6" fmla="*/ 11430 w 231457"/>
                  <a:gd name="connsiteY6" fmla="*/ 2286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1457" h="22859">
                    <a:moveTo>
                      <a:pt x="11430" y="22860"/>
                    </a:moveTo>
                    <a:lnTo>
                      <a:pt x="220028" y="22860"/>
                    </a:lnTo>
                    <a:cubicBezTo>
                      <a:pt x="226695" y="22860"/>
                      <a:pt x="231458" y="17145"/>
                      <a:pt x="231458" y="11430"/>
                    </a:cubicBezTo>
                    <a:cubicBezTo>
                      <a:pt x="231458" y="5715"/>
                      <a:pt x="225743" y="0"/>
                      <a:pt x="220028" y="0"/>
                    </a:cubicBezTo>
                    <a:lnTo>
                      <a:pt x="11430" y="0"/>
                    </a:lnTo>
                    <a:cubicBezTo>
                      <a:pt x="4763" y="0"/>
                      <a:pt x="0" y="5715"/>
                      <a:pt x="0" y="11430"/>
                    </a:cubicBezTo>
                    <a:cubicBezTo>
                      <a:pt x="0" y="17145"/>
                      <a:pt x="4763" y="22860"/>
                      <a:pt x="11430" y="228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23" name="Freeform 441">
                <a:extLst>
                  <a:ext uri="{FF2B5EF4-FFF2-40B4-BE49-F238E27FC236}">
                    <a16:creationId xmlns:a16="http://schemas.microsoft.com/office/drawing/2014/main" id="{E17A83F2-8044-6F45-5386-B088194CC282}"/>
                  </a:ext>
                </a:extLst>
              </p:cNvPr>
              <p:cNvSpPr/>
              <p:nvPr/>
            </p:nvSpPr>
            <p:spPr>
              <a:xfrm>
                <a:off x="4631054" y="2323147"/>
                <a:ext cx="168592" cy="22859"/>
              </a:xfrm>
              <a:custGeom>
                <a:avLst/>
                <a:gdLst>
                  <a:gd name="connsiteX0" fmla="*/ 11430 w 168592"/>
                  <a:gd name="connsiteY0" fmla="*/ 22860 h 22859"/>
                  <a:gd name="connsiteX1" fmla="*/ 157163 w 168592"/>
                  <a:gd name="connsiteY1" fmla="*/ 22860 h 22859"/>
                  <a:gd name="connsiteX2" fmla="*/ 168593 w 168592"/>
                  <a:gd name="connsiteY2" fmla="*/ 11430 h 22859"/>
                  <a:gd name="connsiteX3" fmla="*/ 157163 w 168592"/>
                  <a:gd name="connsiteY3" fmla="*/ 0 h 22859"/>
                  <a:gd name="connsiteX4" fmla="*/ 11430 w 168592"/>
                  <a:gd name="connsiteY4" fmla="*/ 0 h 22859"/>
                  <a:gd name="connsiteX5" fmla="*/ 0 w 168592"/>
                  <a:gd name="connsiteY5" fmla="*/ 11430 h 22859"/>
                  <a:gd name="connsiteX6" fmla="*/ 11430 w 168592"/>
                  <a:gd name="connsiteY6" fmla="*/ 22860 h 2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92" h="22859">
                    <a:moveTo>
                      <a:pt x="11430" y="22860"/>
                    </a:moveTo>
                    <a:lnTo>
                      <a:pt x="157163" y="22860"/>
                    </a:lnTo>
                    <a:cubicBezTo>
                      <a:pt x="163830" y="22860"/>
                      <a:pt x="168593" y="17145"/>
                      <a:pt x="168593" y="11430"/>
                    </a:cubicBezTo>
                    <a:cubicBezTo>
                      <a:pt x="168593" y="5715"/>
                      <a:pt x="162878" y="0"/>
                      <a:pt x="157163" y="0"/>
                    </a:cubicBezTo>
                    <a:lnTo>
                      <a:pt x="11430" y="0"/>
                    </a:lnTo>
                    <a:cubicBezTo>
                      <a:pt x="4763" y="0"/>
                      <a:pt x="0" y="5715"/>
                      <a:pt x="0" y="11430"/>
                    </a:cubicBezTo>
                    <a:cubicBezTo>
                      <a:pt x="0" y="17145"/>
                      <a:pt x="4763" y="22860"/>
                      <a:pt x="11430" y="2286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grpSp>
      </p:grpSp>
      <p:grpSp>
        <p:nvGrpSpPr>
          <p:cNvPr id="10" name="Group 9">
            <a:extLst>
              <a:ext uri="{FF2B5EF4-FFF2-40B4-BE49-F238E27FC236}">
                <a16:creationId xmlns:a16="http://schemas.microsoft.com/office/drawing/2014/main" id="{35C6B5A1-E868-C760-66B0-38CFD0892FBF}"/>
              </a:ext>
            </a:extLst>
          </p:cNvPr>
          <p:cNvGrpSpPr/>
          <p:nvPr/>
        </p:nvGrpSpPr>
        <p:grpSpPr>
          <a:xfrm>
            <a:off x="5547643" y="1682008"/>
            <a:ext cx="2016000" cy="4749832"/>
            <a:chOff x="5547643" y="1682008"/>
            <a:chExt cx="2016000" cy="4749832"/>
          </a:xfrm>
        </p:grpSpPr>
        <p:sp>
          <p:nvSpPr>
            <p:cNvPr id="5" name="Rectangle 4">
              <a:extLst>
                <a:ext uri="{FF2B5EF4-FFF2-40B4-BE49-F238E27FC236}">
                  <a16:creationId xmlns:a16="http://schemas.microsoft.com/office/drawing/2014/main" id="{35D1E059-10A0-2013-2005-AE2CF05B8001}"/>
                </a:ext>
              </a:extLst>
            </p:cNvPr>
            <p:cNvSpPr/>
            <p:nvPr/>
          </p:nvSpPr>
          <p:spPr>
            <a:xfrm>
              <a:off x="5547643" y="1682008"/>
              <a:ext cx="2016000" cy="1543016"/>
            </a:xfrm>
            <a:prstGeom prst="rect">
              <a:avLst/>
            </a:prstGeom>
            <a:solidFill>
              <a:schemeClr val="accent2"/>
            </a:solidFill>
            <a:ln w="12700" cap="flat" cmpd="sng" algn="ctr">
              <a:solidFill>
                <a:schemeClr val="accent2"/>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1EEBEB32-BF3A-B3F2-21EF-6564213FD513}"/>
                </a:ext>
              </a:extLst>
            </p:cNvPr>
            <p:cNvSpPr/>
            <p:nvPr/>
          </p:nvSpPr>
          <p:spPr>
            <a:xfrm>
              <a:off x="5547643" y="3389915"/>
              <a:ext cx="2014731" cy="3041925"/>
            </a:xfrm>
            <a:prstGeom prst="rect">
              <a:avLst/>
            </a:prstGeom>
            <a:solidFill>
              <a:sysClr val="window" lastClr="FFFFFF"/>
            </a:solidFill>
            <a:ln w="12700" cap="flat" cmpd="sng" algn="ctr">
              <a:solidFill>
                <a:schemeClr val="tx1"/>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prstClr val="black"/>
                  </a:solidFill>
                  <a:effectLst/>
                  <a:uLnTx/>
                  <a:uFillTx/>
                  <a:latin typeface="Artifakt"/>
                  <a:ea typeface="+mn-ea"/>
                  <a:cs typeface="+mn-cs"/>
                </a:rPr>
                <a:t>Daily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tifakt"/>
                  <a:ea typeface="+mn-ea"/>
                  <a:cs typeface="+mn-cs"/>
                </a:rPr>
                <a:t>Welcome new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tifakt"/>
                  <a:ea typeface="+mn-ea"/>
                  <a:cs typeface="+mn-cs"/>
                </a:rPr>
                <a:t>Discussions, Q&amp;A, make connections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0" cap="none" spc="0" normalizeH="0" baseline="0" noProof="0" dirty="0">
                  <a:ln>
                    <a:noFill/>
                  </a:ln>
                  <a:solidFill>
                    <a:prstClr val="black"/>
                  </a:solidFill>
                  <a:effectLst/>
                  <a:uLnTx/>
                  <a:uFillTx/>
                  <a:latin typeface="Artifakt"/>
                  <a:ea typeface="+mn-ea"/>
                  <a:cs typeface="+mn-cs"/>
                </a:rPr>
                <a:t>Celebrate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0" cap="none" spc="0" normalizeH="0" baseline="0" noProof="0" dirty="0">
                <a:ln>
                  <a:noFill/>
                </a:ln>
                <a:solidFill>
                  <a:prstClr val="black"/>
                </a:solidFill>
                <a:effectLst/>
                <a:uLnTx/>
                <a:uFillTx/>
                <a:latin typeface="Artifakt"/>
                <a:ea typeface="+mn-ea"/>
                <a:cs typeface="+mn-cs"/>
              </a:endParaRPr>
            </a:p>
          </p:txBody>
        </p:sp>
        <p:sp>
          <p:nvSpPr>
            <p:cNvPr id="25" name="Freeform 67">
              <a:extLst>
                <a:ext uri="{FF2B5EF4-FFF2-40B4-BE49-F238E27FC236}">
                  <a16:creationId xmlns:a16="http://schemas.microsoft.com/office/drawing/2014/main" id="{AF5695FF-73EA-1937-6CB9-76921227A0B7}"/>
                </a:ext>
              </a:extLst>
            </p:cNvPr>
            <p:cNvSpPr>
              <a:spLocks noChangeAspect="1" noEditPoints="1"/>
            </p:cNvSpPr>
            <p:nvPr/>
          </p:nvSpPr>
          <p:spPr bwMode="auto">
            <a:xfrm>
              <a:off x="6221321" y="2041008"/>
              <a:ext cx="664845" cy="795652"/>
            </a:xfrm>
            <a:custGeom>
              <a:avLst/>
              <a:gdLst>
                <a:gd name="T0" fmla="*/ 1650 w 2548"/>
                <a:gd name="T1" fmla="*/ 2192 h 3056"/>
                <a:gd name="T2" fmla="*/ 1919 w 2548"/>
                <a:gd name="T3" fmla="*/ 1776 h 3056"/>
                <a:gd name="T4" fmla="*/ 2307 w 2548"/>
                <a:gd name="T5" fmla="*/ 1195 h 3056"/>
                <a:gd name="T6" fmla="*/ 2039 w 2548"/>
                <a:gd name="T7" fmla="*/ 752 h 3056"/>
                <a:gd name="T8" fmla="*/ 1276 w 2548"/>
                <a:gd name="T9" fmla="*/ 0 h 3056"/>
                <a:gd name="T10" fmla="*/ 509 w 2548"/>
                <a:gd name="T11" fmla="*/ 853 h 3056"/>
                <a:gd name="T12" fmla="*/ 898 w 2548"/>
                <a:gd name="T13" fmla="*/ 1942 h 3056"/>
                <a:gd name="T14" fmla="*/ 120 w 2548"/>
                <a:gd name="T15" fmla="*/ 2312 h 3056"/>
                <a:gd name="T16" fmla="*/ 55 w 2548"/>
                <a:gd name="T17" fmla="*/ 3056 h 3056"/>
                <a:gd name="T18" fmla="*/ 2548 w 2548"/>
                <a:gd name="T19" fmla="*/ 2603 h 3056"/>
                <a:gd name="T20" fmla="*/ 2029 w 2548"/>
                <a:gd name="T21" fmla="*/ 1401 h 3056"/>
                <a:gd name="T22" fmla="*/ 2042 w 2548"/>
                <a:gd name="T23" fmla="*/ 1543 h 3056"/>
                <a:gd name="T24" fmla="*/ 2145 w 2548"/>
                <a:gd name="T25" fmla="*/ 877 h 3056"/>
                <a:gd name="T26" fmla="*/ 2145 w 2548"/>
                <a:gd name="T27" fmla="*/ 1233 h 3056"/>
                <a:gd name="T28" fmla="*/ 1932 w 2548"/>
                <a:gd name="T29" fmla="*/ 816 h 3056"/>
                <a:gd name="T30" fmla="*/ 1902 w 2548"/>
                <a:gd name="T31" fmla="*/ 586 h 3056"/>
                <a:gd name="T32" fmla="*/ 679 w 2548"/>
                <a:gd name="T33" fmla="*/ 892 h 3056"/>
                <a:gd name="T34" fmla="*/ 1119 w 2548"/>
                <a:gd name="T35" fmla="*/ 947 h 3056"/>
                <a:gd name="T36" fmla="*/ 731 w 2548"/>
                <a:gd name="T37" fmla="*/ 1260 h 3056"/>
                <a:gd name="T38" fmla="*/ 642 w 2548"/>
                <a:gd name="T39" fmla="*/ 910 h 3056"/>
                <a:gd name="T40" fmla="*/ 785 w 2548"/>
                <a:gd name="T41" fmla="*/ 797 h 3056"/>
                <a:gd name="T42" fmla="*/ 1764 w 2548"/>
                <a:gd name="T43" fmla="*/ 797 h 3056"/>
                <a:gd name="T44" fmla="*/ 1326 w 2548"/>
                <a:gd name="T45" fmla="*/ 967 h 3056"/>
                <a:gd name="T46" fmla="*/ 1208 w 2548"/>
                <a:gd name="T47" fmla="*/ 1000 h 3056"/>
                <a:gd name="T48" fmla="*/ 1420 w 2548"/>
                <a:gd name="T49" fmla="*/ 949 h 3056"/>
                <a:gd name="T50" fmla="*/ 1860 w 2548"/>
                <a:gd name="T51" fmla="*/ 892 h 3056"/>
                <a:gd name="T52" fmla="*/ 1870 w 2548"/>
                <a:gd name="T53" fmla="*/ 1218 h 3056"/>
                <a:gd name="T54" fmla="*/ 1472 w 2548"/>
                <a:gd name="T55" fmla="*/ 1221 h 3056"/>
                <a:gd name="T56" fmla="*/ 1276 w 2548"/>
                <a:gd name="T57" fmla="*/ 111 h 3056"/>
                <a:gd name="T58" fmla="*/ 774 w 2548"/>
                <a:gd name="T59" fmla="*/ 343 h 3056"/>
                <a:gd name="T60" fmla="*/ 673 w 2548"/>
                <a:gd name="T61" fmla="*/ 797 h 3056"/>
                <a:gd name="T62" fmla="*/ 673 w 2548"/>
                <a:gd name="T63" fmla="*/ 517 h 3056"/>
                <a:gd name="T64" fmla="*/ 640 w 2548"/>
                <a:gd name="T65" fmla="*/ 1323 h 3056"/>
                <a:gd name="T66" fmla="*/ 1129 w 2548"/>
                <a:gd name="T67" fmla="*/ 1320 h 3056"/>
                <a:gd name="T68" fmla="*/ 1190 w 2548"/>
                <a:gd name="T69" fmla="*/ 1140 h 3056"/>
                <a:gd name="T70" fmla="*/ 1336 w 2548"/>
                <a:gd name="T71" fmla="*/ 1110 h 3056"/>
                <a:gd name="T72" fmla="*/ 1519 w 2548"/>
                <a:gd name="T73" fmla="*/ 1355 h 3056"/>
                <a:gd name="T74" fmla="*/ 1921 w 2548"/>
                <a:gd name="T75" fmla="*/ 1316 h 3056"/>
                <a:gd name="T76" fmla="*/ 1798 w 2548"/>
                <a:gd name="T77" fmla="*/ 1665 h 3056"/>
                <a:gd name="T78" fmla="*/ 1302 w 2548"/>
                <a:gd name="T79" fmla="*/ 1565 h 3056"/>
                <a:gd name="T80" fmla="*/ 1302 w 2548"/>
                <a:gd name="T81" fmla="*/ 1876 h 3056"/>
                <a:gd name="T82" fmla="*/ 1682 w 2548"/>
                <a:gd name="T83" fmla="*/ 1776 h 3056"/>
                <a:gd name="T84" fmla="*/ 1121 w 2548"/>
                <a:gd name="T85" fmla="*/ 1963 h 3056"/>
                <a:gd name="T86" fmla="*/ 1493 w 2548"/>
                <a:gd name="T87" fmla="*/ 1721 h 3056"/>
                <a:gd name="T88" fmla="*/ 1235 w 2548"/>
                <a:gd name="T89" fmla="*/ 1721 h 3056"/>
                <a:gd name="T90" fmla="*/ 1427 w 2548"/>
                <a:gd name="T91" fmla="*/ 1654 h 3056"/>
                <a:gd name="T92" fmla="*/ 1274 w 2548"/>
                <a:gd name="T93" fmla="*/ 2095 h 3056"/>
                <a:gd name="T94" fmla="*/ 1539 w 2548"/>
                <a:gd name="T95" fmla="*/ 2029 h 3056"/>
                <a:gd name="T96" fmla="*/ 1265 w 2548"/>
                <a:gd name="T97" fmla="*/ 2465 h 3056"/>
                <a:gd name="T98" fmla="*/ 1068 w 2548"/>
                <a:gd name="T99" fmla="*/ 2060 h 3056"/>
                <a:gd name="T100" fmla="*/ 111 w 2548"/>
                <a:gd name="T101" fmla="*/ 2603 h 3056"/>
                <a:gd name="T102" fmla="*/ 910 w 2548"/>
                <a:gd name="T103" fmla="*/ 2303 h 3056"/>
                <a:gd name="T104" fmla="*/ 1283 w 2548"/>
                <a:gd name="T105" fmla="*/ 2576 h 3056"/>
                <a:gd name="T106" fmla="*/ 2137 w 2548"/>
                <a:gd name="T107" fmla="*/ 2303 h 3056"/>
                <a:gd name="T108" fmla="*/ 2437 w 2548"/>
                <a:gd name="T109" fmla="*/ 2945 h 3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48" h="3056">
                  <a:moveTo>
                    <a:pt x="2428" y="2312"/>
                  </a:moveTo>
                  <a:cubicBezTo>
                    <a:pt x="2350" y="2234"/>
                    <a:pt x="2247" y="2192"/>
                    <a:pt x="2137" y="2192"/>
                  </a:cubicBezTo>
                  <a:cubicBezTo>
                    <a:pt x="1650" y="2192"/>
                    <a:pt x="1650" y="2192"/>
                    <a:pt x="1650" y="2192"/>
                  </a:cubicBezTo>
                  <a:cubicBezTo>
                    <a:pt x="1650" y="1950"/>
                    <a:pt x="1650" y="1950"/>
                    <a:pt x="1650" y="1950"/>
                  </a:cubicBezTo>
                  <a:cubicBezTo>
                    <a:pt x="1720" y="1894"/>
                    <a:pt x="1787" y="1833"/>
                    <a:pt x="1844" y="1776"/>
                  </a:cubicBezTo>
                  <a:cubicBezTo>
                    <a:pt x="1919" y="1776"/>
                    <a:pt x="1919" y="1776"/>
                    <a:pt x="1919" y="1776"/>
                  </a:cubicBezTo>
                  <a:cubicBezTo>
                    <a:pt x="2048" y="1776"/>
                    <a:pt x="2153" y="1671"/>
                    <a:pt x="2153" y="1543"/>
                  </a:cubicBezTo>
                  <a:cubicBezTo>
                    <a:pt x="2153" y="1357"/>
                    <a:pt x="2153" y="1357"/>
                    <a:pt x="2153" y="1357"/>
                  </a:cubicBezTo>
                  <a:cubicBezTo>
                    <a:pt x="2239" y="1353"/>
                    <a:pt x="2307" y="1282"/>
                    <a:pt x="2307" y="1195"/>
                  </a:cubicBezTo>
                  <a:cubicBezTo>
                    <a:pt x="2307" y="914"/>
                    <a:pt x="2307" y="914"/>
                    <a:pt x="2307" y="914"/>
                  </a:cubicBezTo>
                  <a:cubicBezTo>
                    <a:pt x="2307" y="825"/>
                    <a:pt x="2234" y="752"/>
                    <a:pt x="2145" y="752"/>
                  </a:cubicBezTo>
                  <a:cubicBezTo>
                    <a:pt x="2039" y="752"/>
                    <a:pt x="2039" y="752"/>
                    <a:pt x="2039" y="752"/>
                  </a:cubicBezTo>
                  <a:cubicBezTo>
                    <a:pt x="2034" y="683"/>
                    <a:pt x="2024" y="609"/>
                    <a:pt x="2010" y="557"/>
                  </a:cubicBezTo>
                  <a:cubicBezTo>
                    <a:pt x="1963" y="387"/>
                    <a:pt x="1868" y="246"/>
                    <a:pt x="1735" y="147"/>
                  </a:cubicBezTo>
                  <a:cubicBezTo>
                    <a:pt x="1606" y="51"/>
                    <a:pt x="1447" y="0"/>
                    <a:pt x="1276" y="0"/>
                  </a:cubicBezTo>
                  <a:cubicBezTo>
                    <a:pt x="1103" y="0"/>
                    <a:pt x="943" y="52"/>
                    <a:pt x="812" y="151"/>
                  </a:cubicBezTo>
                  <a:cubicBezTo>
                    <a:pt x="679" y="253"/>
                    <a:pt x="585" y="397"/>
                    <a:pt x="540" y="570"/>
                  </a:cubicBezTo>
                  <a:cubicBezTo>
                    <a:pt x="520" y="647"/>
                    <a:pt x="509" y="771"/>
                    <a:pt x="509" y="853"/>
                  </a:cubicBezTo>
                  <a:cubicBezTo>
                    <a:pt x="509" y="971"/>
                    <a:pt x="523" y="1223"/>
                    <a:pt x="534" y="1413"/>
                  </a:cubicBezTo>
                  <a:cubicBezTo>
                    <a:pt x="542" y="1530"/>
                    <a:pt x="589" y="1641"/>
                    <a:pt x="669" y="1726"/>
                  </a:cubicBezTo>
                  <a:cubicBezTo>
                    <a:pt x="732" y="1792"/>
                    <a:pt x="813" y="1872"/>
                    <a:pt x="898" y="1942"/>
                  </a:cubicBezTo>
                  <a:cubicBezTo>
                    <a:pt x="898" y="2192"/>
                    <a:pt x="898" y="2192"/>
                    <a:pt x="898" y="2192"/>
                  </a:cubicBezTo>
                  <a:cubicBezTo>
                    <a:pt x="411" y="2192"/>
                    <a:pt x="411" y="2192"/>
                    <a:pt x="411" y="2192"/>
                  </a:cubicBezTo>
                  <a:cubicBezTo>
                    <a:pt x="301" y="2192"/>
                    <a:pt x="198" y="2234"/>
                    <a:pt x="120" y="2312"/>
                  </a:cubicBezTo>
                  <a:cubicBezTo>
                    <a:pt x="43" y="2390"/>
                    <a:pt x="0" y="2493"/>
                    <a:pt x="0" y="2603"/>
                  </a:cubicBezTo>
                  <a:cubicBezTo>
                    <a:pt x="0" y="3001"/>
                    <a:pt x="0" y="3001"/>
                    <a:pt x="0" y="3001"/>
                  </a:cubicBezTo>
                  <a:cubicBezTo>
                    <a:pt x="0" y="3031"/>
                    <a:pt x="25" y="3056"/>
                    <a:pt x="55" y="3056"/>
                  </a:cubicBezTo>
                  <a:cubicBezTo>
                    <a:pt x="2493" y="3056"/>
                    <a:pt x="2493" y="3056"/>
                    <a:pt x="2493" y="3056"/>
                  </a:cubicBezTo>
                  <a:cubicBezTo>
                    <a:pt x="2523" y="3056"/>
                    <a:pt x="2548" y="3031"/>
                    <a:pt x="2548" y="3001"/>
                  </a:cubicBezTo>
                  <a:cubicBezTo>
                    <a:pt x="2548" y="2603"/>
                    <a:pt x="2548" y="2603"/>
                    <a:pt x="2548" y="2603"/>
                  </a:cubicBezTo>
                  <a:cubicBezTo>
                    <a:pt x="2548" y="2493"/>
                    <a:pt x="2505" y="2390"/>
                    <a:pt x="2428" y="2312"/>
                  </a:cubicBezTo>
                  <a:close/>
                  <a:moveTo>
                    <a:pt x="1945" y="1662"/>
                  </a:moveTo>
                  <a:cubicBezTo>
                    <a:pt x="1996" y="1586"/>
                    <a:pt x="2026" y="1496"/>
                    <a:pt x="2029" y="1401"/>
                  </a:cubicBezTo>
                  <a:cubicBezTo>
                    <a:pt x="2030" y="1387"/>
                    <a:pt x="2030" y="1372"/>
                    <a:pt x="2031" y="1357"/>
                  </a:cubicBezTo>
                  <a:cubicBezTo>
                    <a:pt x="2042" y="1357"/>
                    <a:pt x="2042" y="1357"/>
                    <a:pt x="2042" y="1357"/>
                  </a:cubicBezTo>
                  <a:cubicBezTo>
                    <a:pt x="2042" y="1543"/>
                    <a:pt x="2042" y="1543"/>
                    <a:pt x="2042" y="1543"/>
                  </a:cubicBezTo>
                  <a:cubicBezTo>
                    <a:pt x="2042" y="1601"/>
                    <a:pt x="2000" y="1651"/>
                    <a:pt x="1945" y="1662"/>
                  </a:cubicBezTo>
                  <a:close/>
                  <a:moveTo>
                    <a:pt x="2070" y="877"/>
                  </a:moveTo>
                  <a:cubicBezTo>
                    <a:pt x="2145" y="877"/>
                    <a:pt x="2145" y="877"/>
                    <a:pt x="2145" y="877"/>
                  </a:cubicBezTo>
                  <a:cubicBezTo>
                    <a:pt x="2166" y="877"/>
                    <a:pt x="2183" y="893"/>
                    <a:pt x="2183" y="914"/>
                  </a:cubicBezTo>
                  <a:cubicBezTo>
                    <a:pt x="2183" y="1195"/>
                    <a:pt x="2183" y="1195"/>
                    <a:pt x="2183" y="1195"/>
                  </a:cubicBezTo>
                  <a:cubicBezTo>
                    <a:pt x="2183" y="1216"/>
                    <a:pt x="2166" y="1233"/>
                    <a:pt x="2145" y="1233"/>
                  </a:cubicBezTo>
                  <a:cubicBezTo>
                    <a:pt x="2070" y="1233"/>
                    <a:pt x="2070" y="1233"/>
                    <a:pt x="2070" y="1233"/>
                  </a:cubicBezTo>
                  <a:lnTo>
                    <a:pt x="2070" y="877"/>
                  </a:lnTo>
                  <a:close/>
                  <a:moveTo>
                    <a:pt x="1932" y="816"/>
                  </a:moveTo>
                  <a:cubicBezTo>
                    <a:pt x="1914" y="806"/>
                    <a:pt x="1895" y="800"/>
                    <a:pt x="1875" y="798"/>
                  </a:cubicBezTo>
                  <a:cubicBezTo>
                    <a:pt x="1875" y="506"/>
                    <a:pt x="1875" y="506"/>
                    <a:pt x="1875" y="506"/>
                  </a:cubicBezTo>
                  <a:cubicBezTo>
                    <a:pt x="1886" y="532"/>
                    <a:pt x="1895" y="559"/>
                    <a:pt x="1902" y="586"/>
                  </a:cubicBezTo>
                  <a:cubicBezTo>
                    <a:pt x="1919" y="646"/>
                    <a:pt x="1929" y="742"/>
                    <a:pt x="1932" y="816"/>
                  </a:cubicBezTo>
                  <a:close/>
                  <a:moveTo>
                    <a:pt x="642" y="910"/>
                  </a:moveTo>
                  <a:cubicBezTo>
                    <a:pt x="648" y="903"/>
                    <a:pt x="660" y="892"/>
                    <a:pt x="679" y="892"/>
                  </a:cubicBezTo>
                  <a:cubicBezTo>
                    <a:pt x="1072" y="892"/>
                    <a:pt x="1072" y="892"/>
                    <a:pt x="1072" y="892"/>
                  </a:cubicBezTo>
                  <a:cubicBezTo>
                    <a:pt x="1086" y="892"/>
                    <a:pt x="1099" y="898"/>
                    <a:pt x="1108" y="909"/>
                  </a:cubicBezTo>
                  <a:cubicBezTo>
                    <a:pt x="1117" y="919"/>
                    <a:pt x="1121" y="933"/>
                    <a:pt x="1119" y="947"/>
                  </a:cubicBezTo>
                  <a:cubicBezTo>
                    <a:pt x="1082" y="1218"/>
                    <a:pt x="1082" y="1218"/>
                    <a:pt x="1082" y="1218"/>
                  </a:cubicBezTo>
                  <a:cubicBezTo>
                    <a:pt x="1079" y="1242"/>
                    <a:pt x="1059" y="1260"/>
                    <a:pt x="1035" y="1260"/>
                  </a:cubicBezTo>
                  <a:cubicBezTo>
                    <a:pt x="731" y="1260"/>
                    <a:pt x="731" y="1260"/>
                    <a:pt x="731" y="1260"/>
                  </a:cubicBezTo>
                  <a:cubicBezTo>
                    <a:pt x="708" y="1260"/>
                    <a:pt x="689" y="1243"/>
                    <a:pt x="684" y="1221"/>
                  </a:cubicBezTo>
                  <a:cubicBezTo>
                    <a:pt x="632" y="949"/>
                    <a:pt x="632" y="949"/>
                    <a:pt x="632" y="949"/>
                  </a:cubicBezTo>
                  <a:cubicBezTo>
                    <a:pt x="629" y="930"/>
                    <a:pt x="637" y="916"/>
                    <a:pt x="642" y="910"/>
                  </a:cubicBezTo>
                  <a:close/>
                  <a:moveTo>
                    <a:pt x="1180" y="846"/>
                  </a:moveTo>
                  <a:cubicBezTo>
                    <a:pt x="1153" y="815"/>
                    <a:pt x="1113" y="797"/>
                    <a:pt x="1072" y="797"/>
                  </a:cubicBezTo>
                  <a:cubicBezTo>
                    <a:pt x="785" y="797"/>
                    <a:pt x="785" y="797"/>
                    <a:pt x="785" y="797"/>
                  </a:cubicBezTo>
                  <a:cubicBezTo>
                    <a:pt x="785" y="454"/>
                    <a:pt x="785" y="454"/>
                    <a:pt x="785" y="454"/>
                  </a:cubicBezTo>
                  <a:cubicBezTo>
                    <a:pt x="1764" y="454"/>
                    <a:pt x="1764" y="454"/>
                    <a:pt x="1764" y="454"/>
                  </a:cubicBezTo>
                  <a:cubicBezTo>
                    <a:pt x="1764" y="797"/>
                    <a:pt x="1764" y="797"/>
                    <a:pt x="1764" y="797"/>
                  </a:cubicBezTo>
                  <a:cubicBezTo>
                    <a:pt x="1467" y="797"/>
                    <a:pt x="1467" y="797"/>
                    <a:pt x="1467" y="797"/>
                  </a:cubicBezTo>
                  <a:cubicBezTo>
                    <a:pt x="1424" y="797"/>
                    <a:pt x="1384" y="816"/>
                    <a:pt x="1356" y="849"/>
                  </a:cubicBezTo>
                  <a:cubicBezTo>
                    <a:pt x="1329" y="882"/>
                    <a:pt x="1318" y="925"/>
                    <a:pt x="1326" y="967"/>
                  </a:cubicBezTo>
                  <a:cubicBezTo>
                    <a:pt x="1332" y="997"/>
                    <a:pt x="1332" y="997"/>
                    <a:pt x="1332" y="997"/>
                  </a:cubicBezTo>
                  <a:cubicBezTo>
                    <a:pt x="1313" y="990"/>
                    <a:pt x="1293" y="987"/>
                    <a:pt x="1273" y="987"/>
                  </a:cubicBezTo>
                  <a:cubicBezTo>
                    <a:pt x="1251" y="987"/>
                    <a:pt x="1229" y="991"/>
                    <a:pt x="1208" y="1000"/>
                  </a:cubicBezTo>
                  <a:cubicBezTo>
                    <a:pt x="1214" y="959"/>
                    <a:pt x="1214" y="959"/>
                    <a:pt x="1214" y="959"/>
                  </a:cubicBezTo>
                  <a:cubicBezTo>
                    <a:pt x="1219" y="918"/>
                    <a:pt x="1207" y="877"/>
                    <a:pt x="1180" y="846"/>
                  </a:cubicBezTo>
                  <a:close/>
                  <a:moveTo>
                    <a:pt x="1420" y="949"/>
                  </a:moveTo>
                  <a:cubicBezTo>
                    <a:pt x="1416" y="930"/>
                    <a:pt x="1425" y="916"/>
                    <a:pt x="1430" y="910"/>
                  </a:cubicBezTo>
                  <a:cubicBezTo>
                    <a:pt x="1435" y="903"/>
                    <a:pt x="1447" y="892"/>
                    <a:pt x="1467" y="892"/>
                  </a:cubicBezTo>
                  <a:cubicBezTo>
                    <a:pt x="1860" y="892"/>
                    <a:pt x="1860" y="892"/>
                    <a:pt x="1860" y="892"/>
                  </a:cubicBezTo>
                  <a:cubicBezTo>
                    <a:pt x="1873" y="892"/>
                    <a:pt x="1886" y="898"/>
                    <a:pt x="1895" y="909"/>
                  </a:cubicBezTo>
                  <a:cubicBezTo>
                    <a:pt x="1905" y="919"/>
                    <a:pt x="1909" y="933"/>
                    <a:pt x="1907" y="947"/>
                  </a:cubicBezTo>
                  <a:cubicBezTo>
                    <a:pt x="1870" y="1218"/>
                    <a:pt x="1870" y="1218"/>
                    <a:pt x="1870" y="1218"/>
                  </a:cubicBezTo>
                  <a:cubicBezTo>
                    <a:pt x="1867" y="1242"/>
                    <a:pt x="1846" y="1260"/>
                    <a:pt x="1823" y="1260"/>
                  </a:cubicBezTo>
                  <a:cubicBezTo>
                    <a:pt x="1519" y="1260"/>
                    <a:pt x="1519" y="1260"/>
                    <a:pt x="1519" y="1260"/>
                  </a:cubicBezTo>
                  <a:cubicBezTo>
                    <a:pt x="1496" y="1260"/>
                    <a:pt x="1476" y="1243"/>
                    <a:pt x="1472" y="1221"/>
                  </a:cubicBezTo>
                  <a:lnTo>
                    <a:pt x="1420" y="949"/>
                  </a:lnTo>
                  <a:close/>
                  <a:moveTo>
                    <a:pt x="880" y="240"/>
                  </a:moveTo>
                  <a:cubicBezTo>
                    <a:pt x="991" y="156"/>
                    <a:pt x="1128" y="111"/>
                    <a:pt x="1276" y="111"/>
                  </a:cubicBezTo>
                  <a:cubicBezTo>
                    <a:pt x="1423" y="111"/>
                    <a:pt x="1559" y="154"/>
                    <a:pt x="1669" y="236"/>
                  </a:cubicBezTo>
                  <a:cubicBezTo>
                    <a:pt x="1710" y="267"/>
                    <a:pt x="1747" y="303"/>
                    <a:pt x="1779" y="343"/>
                  </a:cubicBezTo>
                  <a:cubicBezTo>
                    <a:pt x="774" y="343"/>
                    <a:pt x="774" y="343"/>
                    <a:pt x="774" y="343"/>
                  </a:cubicBezTo>
                  <a:cubicBezTo>
                    <a:pt x="805" y="304"/>
                    <a:pt x="840" y="270"/>
                    <a:pt x="880" y="240"/>
                  </a:cubicBezTo>
                  <a:close/>
                  <a:moveTo>
                    <a:pt x="673" y="517"/>
                  </a:moveTo>
                  <a:cubicBezTo>
                    <a:pt x="673" y="797"/>
                    <a:pt x="673" y="797"/>
                    <a:pt x="673" y="797"/>
                  </a:cubicBezTo>
                  <a:cubicBezTo>
                    <a:pt x="655" y="798"/>
                    <a:pt x="638" y="802"/>
                    <a:pt x="621" y="809"/>
                  </a:cubicBezTo>
                  <a:cubicBezTo>
                    <a:pt x="624" y="739"/>
                    <a:pt x="633" y="653"/>
                    <a:pt x="647" y="598"/>
                  </a:cubicBezTo>
                  <a:cubicBezTo>
                    <a:pt x="654" y="570"/>
                    <a:pt x="663" y="543"/>
                    <a:pt x="673" y="517"/>
                  </a:cubicBezTo>
                  <a:close/>
                  <a:moveTo>
                    <a:pt x="750" y="1649"/>
                  </a:moveTo>
                  <a:cubicBezTo>
                    <a:pt x="688" y="1584"/>
                    <a:pt x="651" y="1497"/>
                    <a:pt x="645" y="1407"/>
                  </a:cubicBezTo>
                  <a:cubicBezTo>
                    <a:pt x="644" y="1382"/>
                    <a:pt x="642" y="1353"/>
                    <a:pt x="640" y="1323"/>
                  </a:cubicBezTo>
                  <a:cubicBezTo>
                    <a:pt x="665" y="1343"/>
                    <a:pt x="697" y="1355"/>
                    <a:pt x="731" y="1355"/>
                  </a:cubicBezTo>
                  <a:cubicBezTo>
                    <a:pt x="1035" y="1355"/>
                    <a:pt x="1035" y="1355"/>
                    <a:pt x="1035" y="1355"/>
                  </a:cubicBezTo>
                  <a:cubicBezTo>
                    <a:pt x="1070" y="1355"/>
                    <a:pt x="1103" y="1343"/>
                    <a:pt x="1129" y="1320"/>
                  </a:cubicBezTo>
                  <a:cubicBezTo>
                    <a:pt x="1155" y="1297"/>
                    <a:pt x="1172" y="1266"/>
                    <a:pt x="1177" y="1231"/>
                  </a:cubicBezTo>
                  <a:cubicBezTo>
                    <a:pt x="1189" y="1140"/>
                    <a:pt x="1189" y="1140"/>
                    <a:pt x="1189" y="1140"/>
                  </a:cubicBezTo>
                  <a:cubicBezTo>
                    <a:pt x="1190" y="1140"/>
                    <a:pt x="1190" y="1140"/>
                    <a:pt x="1190" y="1140"/>
                  </a:cubicBezTo>
                  <a:cubicBezTo>
                    <a:pt x="1190" y="1140"/>
                    <a:pt x="1199" y="1125"/>
                    <a:pt x="1214" y="1110"/>
                  </a:cubicBezTo>
                  <a:cubicBezTo>
                    <a:pt x="1233" y="1091"/>
                    <a:pt x="1252" y="1082"/>
                    <a:pt x="1273" y="1082"/>
                  </a:cubicBezTo>
                  <a:cubicBezTo>
                    <a:pt x="1294" y="1082"/>
                    <a:pt x="1315" y="1091"/>
                    <a:pt x="1336" y="1110"/>
                  </a:cubicBezTo>
                  <a:cubicBezTo>
                    <a:pt x="1345" y="1118"/>
                    <a:pt x="1353" y="1127"/>
                    <a:pt x="1358" y="1133"/>
                  </a:cubicBezTo>
                  <a:cubicBezTo>
                    <a:pt x="1378" y="1239"/>
                    <a:pt x="1378" y="1239"/>
                    <a:pt x="1378" y="1239"/>
                  </a:cubicBezTo>
                  <a:cubicBezTo>
                    <a:pt x="1391" y="1306"/>
                    <a:pt x="1450" y="1355"/>
                    <a:pt x="1519" y="1355"/>
                  </a:cubicBezTo>
                  <a:cubicBezTo>
                    <a:pt x="1823" y="1355"/>
                    <a:pt x="1823" y="1355"/>
                    <a:pt x="1823" y="1355"/>
                  </a:cubicBezTo>
                  <a:cubicBezTo>
                    <a:pt x="1857" y="1355"/>
                    <a:pt x="1891" y="1343"/>
                    <a:pt x="1917" y="1320"/>
                  </a:cubicBezTo>
                  <a:cubicBezTo>
                    <a:pt x="1918" y="1319"/>
                    <a:pt x="1920" y="1317"/>
                    <a:pt x="1921" y="1316"/>
                  </a:cubicBezTo>
                  <a:cubicBezTo>
                    <a:pt x="1920" y="1345"/>
                    <a:pt x="1919" y="1373"/>
                    <a:pt x="1918" y="1397"/>
                  </a:cubicBezTo>
                  <a:cubicBezTo>
                    <a:pt x="1915" y="1494"/>
                    <a:pt x="1876" y="1586"/>
                    <a:pt x="1808" y="1654"/>
                  </a:cubicBezTo>
                  <a:cubicBezTo>
                    <a:pt x="1805" y="1658"/>
                    <a:pt x="1802" y="1661"/>
                    <a:pt x="1798" y="1665"/>
                  </a:cubicBezTo>
                  <a:cubicBezTo>
                    <a:pt x="1572" y="1665"/>
                    <a:pt x="1572" y="1665"/>
                    <a:pt x="1572" y="1665"/>
                  </a:cubicBezTo>
                  <a:cubicBezTo>
                    <a:pt x="1550" y="1606"/>
                    <a:pt x="1493" y="1565"/>
                    <a:pt x="1427" y="1565"/>
                  </a:cubicBezTo>
                  <a:cubicBezTo>
                    <a:pt x="1302" y="1565"/>
                    <a:pt x="1302" y="1565"/>
                    <a:pt x="1302" y="1565"/>
                  </a:cubicBezTo>
                  <a:cubicBezTo>
                    <a:pt x="1216" y="1565"/>
                    <a:pt x="1146" y="1635"/>
                    <a:pt x="1146" y="1720"/>
                  </a:cubicBezTo>
                  <a:cubicBezTo>
                    <a:pt x="1146" y="1721"/>
                    <a:pt x="1146" y="1721"/>
                    <a:pt x="1146" y="1721"/>
                  </a:cubicBezTo>
                  <a:cubicBezTo>
                    <a:pt x="1146" y="1807"/>
                    <a:pt x="1216" y="1876"/>
                    <a:pt x="1302" y="1876"/>
                  </a:cubicBezTo>
                  <a:cubicBezTo>
                    <a:pt x="1427" y="1876"/>
                    <a:pt x="1427" y="1876"/>
                    <a:pt x="1427" y="1876"/>
                  </a:cubicBezTo>
                  <a:cubicBezTo>
                    <a:pt x="1493" y="1876"/>
                    <a:pt x="1550" y="1835"/>
                    <a:pt x="1572" y="1776"/>
                  </a:cubicBezTo>
                  <a:cubicBezTo>
                    <a:pt x="1682" y="1776"/>
                    <a:pt x="1682" y="1776"/>
                    <a:pt x="1682" y="1776"/>
                  </a:cubicBezTo>
                  <a:cubicBezTo>
                    <a:pt x="1601" y="1850"/>
                    <a:pt x="1511" y="1922"/>
                    <a:pt x="1428" y="1966"/>
                  </a:cubicBezTo>
                  <a:cubicBezTo>
                    <a:pt x="1413" y="1974"/>
                    <a:pt x="1360" y="1985"/>
                    <a:pt x="1275" y="1984"/>
                  </a:cubicBezTo>
                  <a:cubicBezTo>
                    <a:pt x="1198" y="1983"/>
                    <a:pt x="1140" y="1973"/>
                    <a:pt x="1121" y="1963"/>
                  </a:cubicBezTo>
                  <a:cubicBezTo>
                    <a:pt x="993" y="1892"/>
                    <a:pt x="848" y="1753"/>
                    <a:pt x="750" y="1649"/>
                  </a:cubicBezTo>
                  <a:close/>
                  <a:moveTo>
                    <a:pt x="1493" y="1720"/>
                  </a:moveTo>
                  <a:cubicBezTo>
                    <a:pt x="1493" y="1721"/>
                    <a:pt x="1493" y="1721"/>
                    <a:pt x="1493" y="1721"/>
                  </a:cubicBezTo>
                  <a:cubicBezTo>
                    <a:pt x="1493" y="1758"/>
                    <a:pt x="1463" y="1788"/>
                    <a:pt x="1427" y="1788"/>
                  </a:cubicBezTo>
                  <a:cubicBezTo>
                    <a:pt x="1302" y="1788"/>
                    <a:pt x="1302" y="1788"/>
                    <a:pt x="1302" y="1788"/>
                  </a:cubicBezTo>
                  <a:cubicBezTo>
                    <a:pt x="1265" y="1788"/>
                    <a:pt x="1235" y="1758"/>
                    <a:pt x="1235" y="1721"/>
                  </a:cubicBezTo>
                  <a:cubicBezTo>
                    <a:pt x="1235" y="1720"/>
                    <a:pt x="1235" y="1720"/>
                    <a:pt x="1235" y="1720"/>
                  </a:cubicBezTo>
                  <a:cubicBezTo>
                    <a:pt x="1235" y="1684"/>
                    <a:pt x="1265" y="1654"/>
                    <a:pt x="1302" y="1654"/>
                  </a:cubicBezTo>
                  <a:cubicBezTo>
                    <a:pt x="1427" y="1654"/>
                    <a:pt x="1427" y="1654"/>
                    <a:pt x="1427" y="1654"/>
                  </a:cubicBezTo>
                  <a:cubicBezTo>
                    <a:pt x="1463" y="1654"/>
                    <a:pt x="1493" y="1684"/>
                    <a:pt x="1493" y="1720"/>
                  </a:cubicBezTo>
                  <a:close/>
                  <a:moveTo>
                    <a:pt x="1068" y="2060"/>
                  </a:moveTo>
                  <a:cubicBezTo>
                    <a:pt x="1124" y="2091"/>
                    <a:pt x="1231" y="2095"/>
                    <a:pt x="1274" y="2095"/>
                  </a:cubicBezTo>
                  <a:cubicBezTo>
                    <a:pt x="1276" y="2095"/>
                    <a:pt x="1279" y="2095"/>
                    <a:pt x="1282" y="2095"/>
                  </a:cubicBezTo>
                  <a:cubicBezTo>
                    <a:pt x="1329" y="2095"/>
                    <a:pt x="1427" y="2092"/>
                    <a:pt x="1479" y="2064"/>
                  </a:cubicBezTo>
                  <a:cubicBezTo>
                    <a:pt x="1499" y="2054"/>
                    <a:pt x="1519" y="2042"/>
                    <a:pt x="1539" y="2029"/>
                  </a:cubicBezTo>
                  <a:cubicBezTo>
                    <a:pt x="1539" y="2209"/>
                    <a:pt x="1539" y="2209"/>
                    <a:pt x="1539" y="2209"/>
                  </a:cubicBezTo>
                  <a:cubicBezTo>
                    <a:pt x="1539" y="2350"/>
                    <a:pt x="1424" y="2465"/>
                    <a:pt x="1283" y="2465"/>
                  </a:cubicBezTo>
                  <a:cubicBezTo>
                    <a:pt x="1265" y="2465"/>
                    <a:pt x="1265" y="2465"/>
                    <a:pt x="1265" y="2465"/>
                  </a:cubicBezTo>
                  <a:cubicBezTo>
                    <a:pt x="1124" y="2465"/>
                    <a:pt x="1009" y="2350"/>
                    <a:pt x="1009" y="2209"/>
                  </a:cubicBezTo>
                  <a:cubicBezTo>
                    <a:pt x="1009" y="2025"/>
                    <a:pt x="1009" y="2025"/>
                    <a:pt x="1009" y="2025"/>
                  </a:cubicBezTo>
                  <a:cubicBezTo>
                    <a:pt x="1029" y="2038"/>
                    <a:pt x="1048" y="2050"/>
                    <a:pt x="1068" y="2060"/>
                  </a:cubicBezTo>
                  <a:close/>
                  <a:moveTo>
                    <a:pt x="2437" y="2945"/>
                  </a:moveTo>
                  <a:cubicBezTo>
                    <a:pt x="111" y="2945"/>
                    <a:pt x="111" y="2945"/>
                    <a:pt x="111" y="2945"/>
                  </a:cubicBezTo>
                  <a:cubicBezTo>
                    <a:pt x="111" y="2603"/>
                    <a:pt x="111" y="2603"/>
                    <a:pt x="111" y="2603"/>
                  </a:cubicBezTo>
                  <a:cubicBezTo>
                    <a:pt x="111" y="2523"/>
                    <a:pt x="142" y="2448"/>
                    <a:pt x="199" y="2391"/>
                  </a:cubicBezTo>
                  <a:cubicBezTo>
                    <a:pt x="256" y="2334"/>
                    <a:pt x="331" y="2303"/>
                    <a:pt x="411" y="2303"/>
                  </a:cubicBezTo>
                  <a:cubicBezTo>
                    <a:pt x="910" y="2303"/>
                    <a:pt x="910" y="2303"/>
                    <a:pt x="910" y="2303"/>
                  </a:cubicBezTo>
                  <a:cubicBezTo>
                    <a:pt x="926" y="2365"/>
                    <a:pt x="959" y="2422"/>
                    <a:pt x="1005" y="2468"/>
                  </a:cubicBezTo>
                  <a:cubicBezTo>
                    <a:pt x="1075" y="2538"/>
                    <a:pt x="1167" y="2576"/>
                    <a:pt x="1265" y="2576"/>
                  </a:cubicBezTo>
                  <a:cubicBezTo>
                    <a:pt x="1283" y="2576"/>
                    <a:pt x="1283" y="2576"/>
                    <a:pt x="1283" y="2576"/>
                  </a:cubicBezTo>
                  <a:cubicBezTo>
                    <a:pt x="1381" y="2576"/>
                    <a:pt x="1473" y="2538"/>
                    <a:pt x="1543" y="2468"/>
                  </a:cubicBezTo>
                  <a:cubicBezTo>
                    <a:pt x="1589" y="2422"/>
                    <a:pt x="1622" y="2365"/>
                    <a:pt x="1638" y="2303"/>
                  </a:cubicBezTo>
                  <a:cubicBezTo>
                    <a:pt x="2137" y="2303"/>
                    <a:pt x="2137" y="2303"/>
                    <a:pt x="2137" y="2303"/>
                  </a:cubicBezTo>
                  <a:cubicBezTo>
                    <a:pt x="2217" y="2303"/>
                    <a:pt x="2292" y="2334"/>
                    <a:pt x="2349" y="2391"/>
                  </a:cubicBezTo>
                  <a:cubicBezTo>
                    <a:pt x="2406" y="2448"/>
                    <a:pt x="2437" y="2523"/>
                    <a:pt x="2437" y="2603"/>
                  </a:cubicBezTo>
                  <a:lnTo>
                    <a:pt x="2437" y="294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grpSp>
      <p:sp>
        <p:nvSpPr>
          <p:cNvPr id="7" name="Content Placeholder 3">
            <a:extLst>
              <a:ext uri="{FF2B5EF4-FFF2-40B4-BE49-F238E27FC236}">
                <a16:creationId xmlns:a16="http://schemas.microsoft.com/office/drawing/2014/main" id="{B65BD671-DA6D-E626-0CB3-04EC22F6CB40}"/>
              </a:ext>
            </a:extLst>
          </p:cNvPr>
          <p:cNvSpPr txBox="1">
            <a:spLocks/>
          </p:cNvSpPr>
          <p:nvPr/>
        </p:nvSpPr>
        <p:spPr>
          <a:xfrm>
            <a:off x="476688" y="1688919"/>
            <a:ext cx="4791983" cy="4043232"/>
          </a:xfrm>
          <a:prstGeom prst="rect">
            <a:avLst/>
          </a:prstGeom>
        </p:spPr>
        <p:txBody>
          <a:bodyPr vert="horz" lIns="0" tIns="0" rIns="0" bIns="0" rtlCol="0">
            <a:normAutofit/>
          </a:bodyPr>
          <a:lstStyle>
            <a:lvl1pPr marL="304792" indent="-304792" algn="l" defTabSz="914377" rtl="0" eaLnBrk="1" latinLnBrk="0" hangingPunct="1">
              <a:lnSpc>
                <a:spcPct val="100000"/>
              </a:lnSpc>
              <a:spcBef>
                <a:spcPts val="2667"/>
              </a:spcBef>
              <a:buClr>
                <a:schemeClr val="tx2"/>
              </a:buClr>
              <a:buFont typeface="Wingdings 2" panose="05020102010507070707" pitchFamily="18" charset="2"/>
              <a:buChar char=""/>
              <a:defRPr sz="2133"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377" rtl="0" eaLnBrk="1" fontAlgn="auto" latinLnBrk="0" hangingPunct="1">
              <a:lnSpc>
                <a:spcPct val="107000"/>
              </a:lnSpc>
              <a:spcBef>
                <a:spcPts val="2667"/>
              </a:spcBef>
              <a:spcAft>
                <a:spcPts val="800"/>
              </a:spcAft>
              <a:buClr>
                <a:srgbClr val="666666"/>
              </a:buClr>
              <a:buSzTx/>
              <a:buFont typeface="Arial" panose="020B0604020202020204" pitchFamily="34" charset="0"/>
              <a:buChar char="●"/>
              <a:tabLst/>
              <a:defRPr/>
            </a:pPr>
            <a:r>
              <a:rPr kumimoji="0" lang="en-US" sz="1800" b="0" i="0" u="none" strike="noStrike" kern="100" cap="none" spc="0" normalizeH="0" baseline="0" noProof="0" dirty="0">
                <a:ln>
                  <a:noFill/>
                </a:ln>
                <a:solidFill>
                  <a:srgbClr val="000000"/>
                </a:solidFill>
                <a:effectLst/>
                <a:uLnTx/>
                <a:uFillTx/>
                <a:latin typeface="Artifakt"/>
                <a:ea typeface="Calibri" panose="020F0502020204030204" pitchFamily="34" charset="0"/>
                <a:cs typeface="Times New Roman" panose="02020603050405020304" pitchFamily="18" charset="0"/>
              </a:rPr>
              <a:t>The intent of the ACI Community is to support collaboration between instructors—we encourage you to share your own updates, and to ‘like’ others.</a:t>
            </a:r>
          </a:p>
          <a:p>
            <a:pPr marL="342900" marR="0" lvl="0" indent="-342900" algn="l" defTabSz="914377" rtl="0" eaLnBrk="1" fontAlgn="auto" latinLnBrk="0" hangingPunct="1">
              <a:lnSpc>
                <a:spcPct val="107000"/>
              </a:lnSpc>
              <a:spcBef>
                <a:spcPts val="2667"/>
              </a:spcBef>
              <a:spcAft>
                <a:spcPts val="800"/>
              </a:spcAft>
              <a:buClr>
                <a:srgbClr val="666666"/>
              </a:buClr>
              <a:buSzTx/>
              <a:buFont typeface="Arial" panose="020B0604020202020204" pitchFamily="34" charset="0"/>
              <a:buChar char="●"/>
              <a:tabLst/>
              <a:defRPr/>
            </a:pPr>
            <a:r>
              <a:rPr kumimoji="0" lang="en-US" sz="1800" b="0" i="0" u="none" strike="noStrike" kern="100" cap="none" spc="0" normalizeH="0" baseline="0" noProof="0" dirty="0">
                <a:ln>
                  <a:noFill/>
                </a:ln>
                <a:solidFill>
                  <a:srgbClr val="000000"/>
                </a:solidFill>
                <a:effectLst/>
                <a:uLnTx/>
                <a:uFillTx/>
                <a:latin typeface="Artifakt"/>
                <a:ea typeface="Calibri" panose="020F0502020204030204" pitchFamily="34" charset="0"/>
                <a:cs typeface="Times New Roman" panose="02020603050405020304" pitchFamily="18" charset="0"/>
              </a:rPr>
              <a:t>Autodesk and their Learning Partner Distributors will regularly post updates and highlight best practices from around the world—this will spark new ideas and lead to further conversation among the ACI Community members.</a:t>
            </a:r>
          </a:p>
        </p:txBody>
      </p:sp>
    </p:spTree>
    <p:extLst>
      <p:ext uri="{BB962C8B-B14F-4D97-AF65-F5344CB8AC3E}">
        <p14:creationId xmlns:p14="http://schemas.microsoft.com/office/powerpoint/2010/main" val="38092133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1A57D47-AE60-A031-3075-E3ADA1321EDF}"/>
              </a:ext>
            </a:extLst>
          </p:cNvPr>
          <p:cNvSpPr/>
          <p:nvPr/>
        </p:nvSpPr>
        <p:spPr>
          <a:xfrm>
            <a:off x="546100" y="1601118"/>
            <a:ext cx="11137900" cy="265338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tifakt ElementOfc"/>
              <a:ea typeface="+mn-ea"/>
              <a:cs typeface="+mn-cs"/>
            </a:endParaRPr>
          </a:p>
        </p:txBody>
      </p:sp>
      <p:sp>
        <p:nvSpPr>
          <p:cNvPr id="2" name="Title 1">
            <a:extLst>
              <a:ext uri="{FF2B5EF4-FFF2-40B4-BE49-F238E27FC236}">
                <a16:creationId xmlns:a16="http://schemas.microsoft.com/office/drawing/2014/main" id="{0136F176-15DC-DD94-565E-6C18BBFB60FE}"/>
              </a:ext>
            </a:extLst>
          </p:cNvPr>
          <p:cNvSpPr>
            <a:spLocks noGrp="1"/>
          </p:cNvSpPr>
          <p:nvPr>
            <p:ph type="title"/>
          </p:nvPr>
        </p:nvSpPr>
        <p:spPr>
          <a:xfrm>
            <a:off x="546100" y="487681"/>
            <a:ext cx="11315701" cy="531428"/>
          </a:xfrm>
        </p:spPr>
        <p:txBody>
          <a:bodyPr/>
          <a:lstStyle/>
          <a:p>
            <a:r>
              <a:rPr lang="en-US" dirty="0"/>
              <a:t>How do I join?</a:t>
            </a:r>
          </a:p>
        </p:txBody>
      </p:sp>
      <p:sp>
        <p:nvSpPr>
          <p:cNvPr id="3" name="Text Placeholder 1">
            <a:extLst>
              <a:ext uri="{FF2B5EF4-FFF2-40B4-BE49-F238E27FC236}">
                <a16:creationId xmlns:a16="http://schemas.microsoft.com/office/drawing/2014/main" id="{E2CB01BC-6B12-FF4F-3C49-410662869772}"/>
              </a:ext>
            </a:extLst>
          </p:cNvPr>
          <p:cNvSpPr>
            <a:spLocks noGrp="1"/>
          </p:cNvSpPr>
          <p:nvPr>
            <p:ph type="body" sz="quarter" idx="13"/>
          </p:nvPr>
        </p:nvSpPr>
        <p:spPr>
          <a:xfrm>
            <a:off x="546100" y="1114572"/>
            <a:ext cx="11209360" cy="369332"/>
          </a:xfrm>
        </p:spPr>
        <p:txBody>
          <a:bodyPr/>
          <a:lstStyle/>
          <a:p>
            <a:r>
              <a:rPr lang="en-US" sz="2400" dirty="0">
                <a:latin typeface="Artifakt"/>
              </a:rPr>
              <a:t>Access the ACI Community on LinkedIn </a:t>
            </a:r>
            <a:r>
              <a:rPr lang="en-US" sz="2400" dirty="0">
                <a:latin typeface="Artifakt"/>
                <a:hlinkClick r:id="rId2"/>
              </a:rPr>
              <a:t>here</a:t>
            </a:r>
            <a:endParaRPr lang="en-US" sz="2400" dirty="0">
              <a:latin typeface="Artifakt"/>
            </a:endParaRPr>
          </a:p>
        </p:txBody>
      </p:sp>
      <p:pic>
        <p:nvPicPr>
          <p:cNvPr id="10" name="Picture 9" descr="A screenshot of a computer program&#10;&#10;Description automatically generated">
            <a:extLst>
              <a:ext uri="{FF2B5EF4-FFF2-40B4-BE49-F238E27FC236}">
                <a16:creationId xmlns:a16="http://schemas.microsoft.com/office/drawing/2014/main" id="{4DB3F2F8-FA51-71A8-0521-BE1AC168B3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587" y="1998246"/>
            <a:ext cx="3019525" cy="1907068"/>
          </a:xfrm>
          <a:prstGeom prst="rect">
            <a:avLst/>
          </a:prstGeom>
          <a:ln>
            <a:solidFill>
              <a:schemeClr val="tx1"/>
            </a:solidFill>
          </a:ln>
        </p:spPr>
      </p:pic>
      <p:pic>
        <p:nvPicPr>
          <p:cNvPr id="11" name="Picture 10">
            <a:extLst>
              <a:ext uri="{FF2B5EF4-FFF2-40B4-BE49-F238E27FC236}">
                <a16:creationId xmlns:a16="http://schemas.microsoft.com/office/drawing/2014/main" id="{AF74EC75-8352-D295-1749-830E36FE96F3}"/>
              </a:ext>
            </a:extLst>
          </p:cNvPr>
          <p:cNvPicPr>
            <a:picLocks noChangeAspect="1"/>
          </p:cNvPicPr>
          <p:nvPr/>
        </p:nvPicPr>
        <p:blipFill>
          <a:blip r:embed="rId4"/>
          <a:stretch>
            <a:fillRect/>
          </a:stretch>
        </p:blipFill>
        <p:spPr>
          <a:xfrm>
            <a:off x="8798030" y="1751960"/>
            <a:ext cx="2698991" cy="2399640"/>
          </a:xfrm>
          <a:prstGeom prst="rect">
            <a:avLst/>
          </a:prstGeom>
          <a:ln>
            <a:solidFill>
              <a:schemeClr val="tx1"/>
            </a:solidFill>
          </a:ln>
        </p:spPr>
      </p:pic>
      <p:pic>
        <p:nvPicPr>
          <p:cNvPr id="12" name="Picture 11">
            <a:extLst>
              <a:ext uri="{FF2B5EF4-FFF2-40B4-BE49-F238E27FC236}">
                <a16:creationId xmlns:a16="http://schemas.microsoft.com/office/drawing/2014/main" id="{C7991F07-8AE9-2E3B-7E41-92D40DF636F6}"/>
              </a:ext>
            </a:extLst>
          </p:cNvPr>
          <p:cNvPicPr>
            <a:picLocks noChangeAspect="1"/>
          </p:cNvPicPr>
          <p:nvPr/>
        </p:nvPicPr>
        <p:blipFill>
          <a:blip r:embed="rId5"/>
          <a:stretch>
            <a:fillRect/>
          </a:stretch>
        </p:blipFill>
        <p:spPr>
          <a:xfrm>
            <a:off x="671513" y="1998246"/>
            <a:ext cx="3065958" cy="1907068"/>
          </a:xfrm>
          <a:prstGeom prst="rect">
            <a:avLst/>
          </a:prstGeom>
          <a:ln>
            <a:solidFill>
              <a:schemeClr val="tx1"/>
            </a:solidFill>
          </a:ln>
        </p:spPr>
      </p:pic>
      <p:sp>
        <p:nvSpPr>
          <p:cNvPr id="13" name="Freeform 108">
            <a:extLst>
              <a:ext uri="{FF2B5EF4-FFF2-40B4-BE49-F238E27FC236}">
                <a16:creationId xmlns:a16="http://schemas.microsoft.com/office/drawing/2014/main" id="{BCE2F97D-062F-71D9-A642-01C151F6118B}"/>
              </a:ext>
            </a:extLst>
          </p:cNvPr>
          <p:cNvSpPr>
            <a:spLocks noChangeAspect="1"/>
          </p:cNvSpPr>
          <p:nvPr/>
        </p:nvSpPr>
        <p:spPr bwMode="auto">
          <a:xfrm>
            <a:off x="7952197" y="2909804"/>
            <a:ext cx="665514" cy="334653"/>
          </a:xfrm>
          <a:custGeom>
            <a:avLst/>
            <a:gdLst>
              <a:gd name="T0" fmla="*/ 19855 w 22814"/>
              <a:gd name="T1" fmla="*/ 4806 h 11472"/>
              <a:gd name="T2" fmla="*/ 16422 w 22814"/>
              <a:gd name="T3" fmla="*/ 1146 h 11472"/>
              <a:gd name="T4" fmla="*/ 17645 w 22814"/>
              <a:gd name="T5" fmla="*/ 0 h 11472"/>
              <a:gd name="T6" fmla="*/ 22814 w 22814"/>
              <a:gd name="T7" fmla="*/ 5736 h 11472"/>
              <a:gd name="T8" fmla="*/ 17645 w 22814"/>
              <a:gd name="T9" fmla="*/ 11472 h 11472"/>
              <a:gd name="T10" fmla="*/ 16422 w 22814"/>
              <a:gd name="T11" fmla="*/ 10326 h 11472"/>
              <a:gd name="T12" fmla="*/ 19855 w 22814"/>
              <a:gd name="T13" fmla="*/ 6665 h 11472"/>
              <a:gd name="T14" fmla="*/ 0 w 22814"/>
              <a:gd name="T15" fmla="*/ 6665 h 11472"/>
              <a:gd name="T16" fmla="*/ 0 w 22814"/>
              <a:gd name="T17" fmla="*/ 4806 h 11472"/>
              <a:gd name="T18" fmla="*/ 19855 w 22814"/>
              <a:gd name="T19" fmla="*/ 4806 h 1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14" h="11472">
                <a:moveTo>
                  <a:pt x="19855" y="4806"/>
                </a:moveTo>
                <a:lnTo>
                  <a:pt x="16422" y="1146"/>
                </a:lnTo>
                <a:lnTo>
                  <a:pt x="17645" y="0"/>
                </a:lnTo>
                <a:lnTo>
                  <a:pt x="22814" y="5736"/>
                </a:lnTo>
                <a:lnTo>
                  <a:pt x="17645" y="11472"/>
                </a:lnTo>
                <a:lnTo>
                  <a:pt x="16422" y="10326"/>
                </a:lnTo>
                <a:lnTo>
                  <a:pt x="19855" y="6665"/>
                </a:lnTo>
                <a:lnTo>
                  <a:pt x="0" y="6665"/>
                </a:lnTo>
                <a:lnTo>
                  <a:pt x="0" y="4806"/>
                </a:lnTo>
                <a:lnTo>
                  <a:pt x="19855" y="4806"/>
                </a:lnTo>
                <a:close/>
              </a:path>
            </a:pathLst>
          </a:custGeom>
          <a:solidFill>
            <a:srgbClr val="5F60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4" name="Freeform 108">
            <a:extLst>
              <a:ext uri="{FF2B5EF4-FFF2-40B4-BE49-F238E27FC236}">
                <a16:creationId xmlns:a16="http://schemas.microsoft.com/office/drawing/2014/main" id="{334CF1A9-03F4-29C2-4615-AF804DAA3AB5}"/>
              </a:ext>
            </a:extLst>
          </p:cNvPr>
          <p:cNvSpPr>
            <a:spLocks noChangeAspect="1"/>
          </p:cNvSpPr>
          <p:nvPr/>
        </p:nvSpPr>
        <p:spPr bwMode="auto">
          <a:xfrm>
            <a:off x="3917791" y="2909804"/>
            <a:ext cx="665514" cy="334653"/>
          </a:xfrm>
          <a:custGeom>
            <a:avLst/>
            <a:gdLst>
              <a:gd name="T0" fmla="*/ 19855 w 22814"/>
              <a:gd name="T1" fmla="*/ 4806 h 11472"/>
              <a:gd name="T2" fmla="*/ 16422 w 22814"/>
              <a:gd name="T3" fmla="*/ 1146 h 11472"/>
              <a:gd name="T4" fmla="*/ 17645 w 22814"/>
              <a:gd name="T5" fmla="*/ 0 h 11472"/>
              <a:gd name="T6" fmla="*/ 22814 w 22814"/>
              <a:gd name="T7" fmla="*/ 5736 h 11472"/>
              <a:gd name="T8" fmla="*/ 17645 w 22814"/>
              <a:gd name="T9" fmla="*/ 11472 h 11472"/>
              <a:gd name="T10" fmla="*/ 16422 w 22814"/>
              <a:gd name="T11" fmla="*/ 10326 h 11472"/>
              <a:gd name="T12" fmla="*/ 19855 w 22814"/>
              <a:gd name="T13" fmla="*/ 6665 h 11472"/>
              <a:gd name="T14" fmla="*/ 0 w 22814"/>
              <a:gd name="T15" fmla="*/ 6665 h 11472"/>
              <a:gd name="T16" fmla="*/ 0 w 22814"/>
              <a:gd name="T17" fmla="*/ 4806 h 11472"/>
              <a:gd name="T18" fmla="*/ 19855 w 22814"/>
              <a:gd name="T19" fmla="*/ 4806 h 11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814" h="11472">
                <a:moveTo>
                  <a:pt x="19855" y="4806"/>
                </a:moveTo>
                <a:lnTo>
                  <a:pt x="16422" y="1146"/>
                </a:lnTo>
                <a:lnTo>
                  <a:pt x="17645" y="0"/>
                </a:lnTo>
                <a:lnTo>
                  <a:pt x="22814" y="5736"/>
                </a:lnTo>
                <a:lnTo>
                  <a:pt x="17645" y="11472"/>
                </a:lnTo>
                <a:lnTo>
                  <a:pt x="16422" y="10326"/>
                </a:lnTo>
                <a:lnTo>
                  <a:pt x="19855" y="6665"/>
                </a:lnTo>
                <a:lnTo>
                  <a:pt x="0" y="6665"/>
                </a:lnTo>
                <a:lnTo>
                  <a:pt x="0" y="4806"/>
                </a:lnTo>
                <a:lnTo>
                  <a:pt x="19855" y="4806"/>
                </a:lnTo>
                <a:close/>
              </a:path>
            </a:pathLst>
          </a:custGeom>
          <a:solidFill>
            <a:srgbClr val="5F60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15" name="Title 19">
            <a:extLst>
              <a:ext uri="{FF2B5EF4-FFF2-40B4-BE49-F238E27FC236}">
                <a16:creationId xmlns:a16="http://schemas.microsoft.com/office/drawing/2014/main" id="{9C7A2103-51B8-6942-ECE5-8F4D52455D67}"/>
              </a:ext>
            </a:extLst>
          </p:cNvPr>
          <p:cNvSpPr txBox="1">
            <a:spLocks/>
          </p:cNvSpPr>
          <p:nvPr/>
        </p:nvSpPr>
        <p:spPr>
          <a:xfrm>
            <a:off x="671513" y="4487323"/>
            <a:ext cx="3065958" cy="1357295"/>
          </a:xfrm>
          <a:prstGeom prst="rect">
            <a:avLst/>
          </a:prstGeom>
        </p:spPr>
        <p:txBody>
          <a:bodyPr vert="horz" wrap="square" lIns="0" tIns="0" rIns="0" bIns="0" rtlCol="0" anchor="t" anchorCtr="0">
            <a:spAutoFit/>
          </a:bodyPr>
          <a:lstStyle>
            <a:lvl1pPr algn="l" defTabSz="6858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rPr>
              <a:t>1. Access your LinkedIn profile</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endParaRPr>
          </a:p>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hlinkClick r:id="rId6"/>
              </a:rPr>
              <a:t>https://www.linkedin.com/</a:t>
            </a: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 </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endParaRPr>
          </a:p>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You will need to create a new LinkedIn account if you do not have an account and professional profile</a:t>
            </a:r>
          </a:p>
        </p:txBody>
      </p:sp>
      <p:sp>
        <p:nvSpPr>
          <p:cNvPr id="16" name="Title 19">
            <a:extLst>
              <a:ext uri="{FF2B5EF4-FFF2-40B4-BE49-F238E27FC236}">
                <a16:creationId xmlns:a16="http://schemas.microsoft.com/office/drawing/2014/main" id="{36B342A9-8BCC-8050-DB06-E25E2BAFF5A1}"/>
              </a:ext>
            </a:extLst>
          </p:cNvPr>
          <p:cNvSpPr txBox="1">
            <a:spLocks/>
          </p:cNvSpPr>
          <p:nvPr/>
        </p:nvSpPr>
        <p:spPr>
          <a:xfrm>
            <a:off x="4688784" y="4487323"/>
            <a:ext cx="3027328" cy="1290610"/>
          </a:xfrm>
          <a:prstGeom prst="rect">
            <a:avLst/>
          </a:prstGeom>
        </p:spPr>
        <p:txBody>
          <a:bodyPr vert="horz" wrap="square" lIns="0" tIns="0" rIns="0" bIns="0" rtlCol="0" anchor="t" anchorCtr="0">
            <a:spAutoFit/>
          </a:bodyPr>
          <a:lstStyle>
            <a:lvl1pPr algn="l" defTabSz="6858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rPr>
              <a:t>2. Request to join the community</a:t>
            </a:r>
          </a:p>
          <a:p>
            <a:pPr marL="342900" marR="0" lvl="0" indent="-342900" algn="l" defTabSz="914377" rtl="0" eaLnBrk="1" fontAlgn="auto" latinLnBrk="0" hangingPunct="1">
              <a:lnSpc>
                <a:spcPct val="100000"/>
              </a:lnSpc>
              <a:spcBef>
                <a:spcPts val="1000"/>
              </a:spcBef>
              <a:spcAft>
                <a:spcPts val="0"/>
              </a:spcAft>
              <a:buClr>
                <a:srgbClr val="000000"/>
              </a:buClr>
              <a:buSzTx/>
              <a:buFont typeface="Wingdings" panose="05000000000000000000" pitchFamily="2" charset="2"/>
              <a:buAutoNum type="arabicParenR"/>
              <a:tabLst/>
              <a:defRPr/>
            </a:pP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Go to the ACI Community group </a:t>
            </a:r>
            <a:r>
              <a:rPr kumimoji="0" lang="en-US" sz="1400" b="0" i="0" u="none" strike="noStrike" kern="1200" cap="none" spc="0" normalizeH="0" baseline="0" noProof="0" dirty="0">
                <a:ln>
                  <a:noFill/>
                </a:ln>
                <a:solidFill>
                  <a:srgbClr val="FF0000"/>
                </a:solidFill>
                <a:effectLst/>
                <a:uLnTx/>
                <a:uFillTx/>
                <a:latin typeface="Artifakt LegendOfc" panose="020B0504010101010104"/>
                <a:ea typeface="+mj-ea"/>
                <a:cs typeface="+mj-cs"/>
                <a:hlinkClick r:id="rId2"/>
              </a:rPr>
              <a:t>here</a:t>
            </a: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a:t>
            </a:r>
          </a:p>
          <a:p>
            <a:pPr marL="342900" marR="0" lvl="0" indent="-342900" algn="l" defTabSz="914377" rtl="0" eaLnBrk="1" fontAlgn="auto" latinLnBrk="0" hangingPunct="1">
              <a:lnSpc>
                <a:spcPct val="100000"/>
              </a:lnSpc>
              <a:spcBef>
                <a:spcPts val="1000"/>
              </a:spcBef>
              <a:spcAft>
                <a:spcPts val="0"/>
              </a:spcAft>
              <a:buClr>
                <a:srgbClr val="000000"/>
              </a:buClr>
              <a:buSzTx/>
              <a:buFont typeface="Wingdings" panose="05000000000000000000" pitchFamily="2" charset="2"/>
              <a:buAutoNum type="arabicParenR"/>
              <a:tabLst/>
              <a:defRPr/>
            </a:pP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Click “Join”.</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endParaRPr>
          </a:p>
        </p:txBody>
      </p:sp>
      <p:sp>
        <p:nvSpPr>
          <p:cNvPr id="17" name="Title 19">
            <a:extLst>
              <a:ext uri="{FF2B5EF4-FFF2-40B4-BE49-F238E27FC236}">
                <a16:creationId xmlns:a16="http://schemas.microsoft.com/office/drawing/2014/main" id="{16E884CE-1B9B-16A5-4E8C-71E0228418C8}"/>
              </a:ext>
            </a:extLst>
          </p:cNvPr>
          <p:cNvSpPr txBox="1">
            <a:spLocks/>
          </p:cNvSpPr>
          <p:nvPr/>
        </p:nvSpPr>
        <p:spPr>
          <a:xfrm>
            <a:off x="8798030" y="4487323"/>
            <a:ext cx="2885970" cy="2367828"/>
          </a:xfrm>
          <a:prstGeom prst="rect">
            <a:avLst/>
          </a:prstGeom>
        </p:spPr>
        <p:txBody>
          <a:bodyPr vert="horz" wrap="square" lIns="0" tIns="0" rIns="0" bIns="0" rtlCol="0" anchor="t" anchorCtr="0">
            <a:spAutoFit/>
          </a:bodyPr>
          <a:lstStyle>
            <a:lvl1pPr algn="l" defTabSz="685800" rtl="0" eaLnBrk="1" latinLnBrk="0" hangingPunct="1">
              <a:lnSpc>
                <a:spcPct val="90000"/>
              </a:lnSpc>
              <a:spcBef>
                <a:spcPct val="0"/>
              </a:spcBef>
              <a:buNone/>
              <a:defRPr sz="2800" kern="1200">
                <a:solidFill>
                  <a:schemeClr val="tx1"/>
                </a:solidFill>
                <a:latin typeface="+mj-lt"/>
                <a:ea typeface="+mj-ea"/>
                <a:cs typeface="+mj-cs"/>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rPr>
              <a:t>3. Get started</a:t>
            </a:r>
          </a:p>
          <a:p>
            <a:pPr marL="0" marR="0" lvl="0" indent="0" algn="l" defTabSz="914377" rtl="0" eaLnBrk="1" fontAlgn="auto" latinLnBrk="0" hangingPunct="1">
              <a:lnSpc>
                <a:spcPct val="100000"/>
              </a:lnSpc>
              <a:spcBef>
                <a:spcPts val="1000"/>
              </a:spcBef>
              <a:spcAft>
                <a:spcPts val="0"/>
              </a:spcAft>
              <a:buClr>
                <a:srgbClr val="FFFFFF">
                  <a:lumMod val="75000"/>
                </a:srgbClr>
              </a:buClr>
              <a:buSzTx/>
              <a:buFont typeface="Wingdings" panose="05000000000000000000" pitchFamily="2" charset="2"/>
              <a:buNone/>
              <a:tabLst/>
              <a:defRPr/>
            </a:pP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The community manager will review your request and add you to the group </a:t>
            </a:r>
            <a:r>
              <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rPr>
              <a:t>within 2 – 3 business days</a:t>
            </a: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a:t>
            </a:r>
          </a:p>
          <a:p>
            <a:pPr marL="0" marR="0" lvl="0" indent="0" algn="l" defTabSz="914377" rtl="0" eaLnBrk="1" fontAlgn="auto" latinLnBrk="0" hangingPunct="1">
              <a:lnSpc>
                <a:spcPct val="100000"/>
              </a:lnSpc>
              <a:spcBef>
                <a:spcPts val="1000"/>
              </a:spcBef>
              <a:spcAft>
                <a:spcPts val="0"/>
              </a:spcAft>
              <a:buClr>
                <a:srgbClr val="FFFFFF">
                  <a:lumMod val="75000"/>
                </a:srgbClr>
              </a:buClr>
              <a:buSzTx/>
              <a:buFont typeface="Wingdings" panose="05000000000000000000" pitchFamily="2" charset="2"/>
              <a:buNone/>
              <a:tabLst/>
              <a:defRPr/>
            </a:pP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After you are approved to join, you will receive a welcome message including the </a:t>
            </a:r>
            <a:r>
              <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rPr>
              <a:t>ACI Community </a:t>
            </a:r>
            <a:r>
              <a:rPr kumimoji="0" lang="en-US" sz="1400" b="0" i="0" u="none" strike="noStrike" kern="1200" cap="none" spc="0" normalizeH="0" baseline="0" noProof="0" dirty="0">
                <a:ln>
                  <a:noFill/>
                </a:ln>
                <a:solidFill>
                  <a:srgbClr val="000000"/>
                </a:solidFill>
                <a:effectLst/>
                <a:uLnTx/>
                <a:uFillTx/>
                <a:latin typeface="Artifakt LegendOfc" panose="020B0504010101010104"/>
                <a:ea typeface="+mj-ea"/>
                <a:cs typeface="+mj-cs"/>
              </a:rPr>
              <a:t>ground rules.</a:t>
            </a:r>
          </a:p>
          <a:p>
            <a:pPr marL="0" marR="0" lvl="0" indent="0" algn="l" defTabSz="914377" rtl="0" eaLnBrk="1" fontAlgn="auto" latinLnBrk="0" hangingPunct="1">
              <a:lnSpc>
                <a:spcPct val="90000"/>
              </a:lnSpc>
              <a:spcBef>
                <a:spcPct val="0"/>
              </a:spcBef>
              <a:spcAft>
                <a:spcPts val="0"/>
              </a:spcAft>
              <a:buClrTx/>
              <a:buSzTx/>
              <a:buFontTx/>
              <a:buNone/>
              <a:tabLst/>
              <a:defRPr/>
            </a:pPr>
            <a:endParaRPr kumimoji="0" lang="en-US" sz="1400" b="1" i="0" u="none" strike="noStrike" kern="1200" cap="none" spc="0" normalizeH="0" baseline="0" noProof="0" dirty="0">
              <a:ln>
                <a:noFill/>
              </a:ln>
              <a:solidFill>
                <a:srgbClr val="000000"/>
              </a:solidFill>
              <a:effectLst/>
              <a:uLnTx/>
              <a:uFillTx/>
              <a:latin typeface="Artifakt LegendOfc" panose="020B0504010101010104"/>
              <a:ea typeface="+mj-ea"/>
              <a:cs typeface="+mj-cs"/>
            </a:endParaRPr>
          </a:p>
        </p:txBody>
      </p:sp>
      <p:cxnSp>
        <p:nvCxnSpPr>
          <p:cNvPr id="21" name="Straight Connector 20">
            <a:extLst>
              <a:ext uri="{FF2B5EF4-FFF2-40B4-BE49-F238E27FC236}">
                <a16:creationId xmlns:a16="http://schemas.microsoft.com/office/drawing/2014/main" id="{B3090B4D-F8D0-40F6-5BFB-85F051F67A7A}"/>
              </a:ext>
            </a:extLst>
          </p:cNvPr>
          <p:cNvCxnSpPr>
            <a:cxnSpLocks/>
          </p:cNvCxnSpPr>
          <p:nvPr/>
        </p:nvCxnSpPr>
        <p:spPr>
          <a:xfrm>
            <a:off x="4152900" y="4487323"/>
            <a:ext cx="0" cy="1567763"/>
          </a:xfrm>
          <a:prstGeom prst="line">
            <a:avLst/>
          </a:prstGeom>
          <a:ln w="25400">
            <a:solidFill>
              <a:srgbClr val="5F60FF"/>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2B25B6D-5592-24EA-2907-29362CEF2543}"/>
              </a:ext>
            </a:extLst>
          </p:cNvPr>
          <p:cNvCxnSpPr>
            <a:cxnSpLocks/>
          </p:cNvCxnSpPr>
          <p:nvPr/>
        </p:nvCxnSpPr>
        <p:spPr>
          <a:xfrm>
            <a:off x="8284954" y="4487323"/>
            <a:ext cx="0" cy="1567763"/>
          </a:xfrm>
          <a:prstGeom prst="line">
            <a:avLst/>
          </a:prstGeom>
          <a:ln w="25400">
            <a:solidFill>
              <a:srgbClr val="5F60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39095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8BD22-9242-47A6-F931-D7F679E3A24C}"/>
              </a:ext>
            </a:extLst>
          </p:cNvPr>
          <p:cNvSpPr>
            <a:spLocks noGrp="1"/>
          </p:cNvSpPr>
          <p:nvPr>
            <p:ph type="title"/>
          </p:nvPr>
        </p:nvSpPr>
        <p:spPr>
          <a:xfrm>
            <a:off x="491320" y="487681"/>
            <a:ext cx="7350931" cy="531428"/>
          </a:xfrm>
        </p:spPr>
        <p:txBody>
          <a:bodyPr wrap="square" anchor="t">
            <a:normAutofit/>
          </a:bodyPr>
          <a:lstStyle/>
          <a:p>
            <a:r>
              <a:rPr lang="en-US" dirty="0"/>
              <a:t>ACI Community Ground Rules</a:t>
            </a:r>
          </a:p>
        </p:txBody>
      </p:sp>
      <p:sp>
        <p:nvSpPr>
          <p:cNvPr id="5" name="Text Placeholder 1">
            <a:extLst>
              <a:ext uri="{FF2B5EF4-FFF2-40B4-BE49-F238E27FC236}">
                <a16:creationId xmlns:a16="http://schemas.microsoft.com/office/drawing/2014/main" id="{22F35244-789F-98B0-E70B-1ADD950545CF}"/>
              </a:ext>
            </a:extLst>
          </p:cNvPr>
          <p:cNvSpPr>
            <a:spLocks noGrp="1"/>
          </p:cNvSpPr>
          <p:nvPr>
            <p:ph type="body" sz="quarter" idx="13"/>
          </p:nvPr>
        </p:nvSpPr>
        <p:spPr>
          <a:xfrm>
            <a:off x="491320" y="1039285"/>
            <a:ext cx="7350931" cy="328295"/>
          </a:xfrm>
        </p:spPr>
        <p:txBody>
          <a:bodyPr wrap="square">
            <a:noAutofit/>
          </a:bodyPr>
          <a:lstStyle/>
          <a:p>
            <a:r>
              <a:rPr lang="en-US" sz="2400" dirty="0"/>
              <a:t>Welcome message sent to all new members</a:t>
            </a:r>
          </a:p>
        </p:txBody>
      </p:sp>
      <p:sp>
        <p:nvSpPr>
          <p:cNvPr id="4" name="Content Placeholder 3">
            <a:extLst>
              <a:ext uri="{FF2B5EF4-FFF2-40B4-BE49-F238E27FC236}">
                <a16:creationId xmlns:a16="http://schemas.microsoft.com/office/drawing/2014/main" id="{28E6C7F7-3E3E-6FD4-758B-7BBBB3CD1C04}"/>
              </a:ext>
            </a:extLst>
          </p:cNvPr>
          <p:cNvSpPr>
            <a:spLocks noGrp="1"/>
          </p:cNvSpPr>
          <p:nvPr>
            <p:ph idx="1"/>
          </p:nvPr>
        </p:nvSpPr>
        <p:spPr>
          <a:xfrm>
            <a:off x="491321" y="1584960"/>
            <a:ext cx="7509680" cy="1485178"/>
          </a:xfrm>
        </p:spPr>
        <p:txBody>
          <a:bodyPr>
            <a:normAutofit/>
          </a:bodyPr>
          <a:lstStyle/>
          <a:p>
            <a:pPr marL="0" indent="0">
              <a:lnSpc>
                <a:spcPct val="90000"/>
              </a:lnSpc>
              <a:spcBef>
                <a:spcPts val="0"/>
              </a:spcBef>
              <a:spcAft>
                <a:spcPts val="800"/>
              </a:spcAft>
              <a:buNone/>
            </a:pPr>
            <a:r>
              <a:rPr lang="en-GB" sz="1400" kern="100" dirty="0">
                <a:effectLst/>
                <a:latin typeface="Artifakt ElementOfc" panose="020B0504010101010104" pitchFamily="34" charset="77"/>
                <a:cs typeface="Artifakt ElementOfc" panose="020B0504010101010104" pitchFamily="34" charset="77"/>
              </a:rPr>
              <a:t>Welcome to the ACI Community—a peer-to-peer network for authorized members of the Autodesk Certified Instructor (ACI) community. This community is not managed by Autodesk, but you can expect to engage with, and view posts from, Autodesk’s LinkedIn members.</a:t>
            </a:r>
          </a:p>
          <a:p>
            <a:pPr marL="0" marR="0" indent="0">
              <a:lnSpc>
                <a:spcPct val="90000"/>
              </a:lnSpc>
              <a:spcBef>
                <a:spcPts val="0"/>
              </a:spcBef>
              <a:spcAft>
                <a:spcPts val="0"/>
              </a:spcAft>
              <a:buNone/>
            </a:pPr>
            <a:r>
              <a:rPr lang="en-GB" sz="1400" kern="100" dirty="0">
                <a:latin typeface="Artifakt ElementOfc" panose="020B0504010101010104" pitchFamily="34" charset="77"/>
                <a:cs typeface="Artifakt ElementOfc" panose="020B0504010101010104" pitchFamily="34" charset="77"/>
              </a:rPr>
              <a:t>The forum exists as a space for helpful conversations, for you to exchange ideas, and to share knowledge with others. </a:t>
            </a:r>
            <a:r>
              <a:rPr lang="en-US" sz="1400" kern="100" dirty="0">
                <a:latin typeface="Artifakt ElementOfc" panose="020B0504010101010104" pitchFamily="34" charset="77"/>
                <a:cs typeface="Artifakt ElementOfc" panose="020B0504010101010104" pitchFamily="34" charset="77"/>
              </a:rPr>
              <a:t>We learn from each other through constructive and insightful discussions. </a:t>
            </a:r>
            <a:endParaRPr lang="en-GB" sz="1400" kern="100" dirty="0">
              <a:effectLst/>
              <a:latin typeface="Artifakt ElementOfc" panose="020B0504010101010104" pitchFamily="34" charset="77"/>
              <a:cs typeface="Artifakt ElementOfc" panose="020B0504010101010104" pitchFamily="34" charset="77"/>
            </a:endParaRPr>
          </a:p>
        </p:txBody>
      </p:sp>
      <p:pic>
        <p:nvPicPr>
          <p:cNvPr id="9" name="Picture Placeholder 26">
            <a:extLst>
              <a:ext uri="{FF2B5EF4-FFF2-40B4-BE49-F238E27FC236}">
                <a16:creationId xmlns:a16="http://schemas.microsoft.com/office/drawing/2014/main" id="{85FD9F68-EB7E-39A2-EAF8-A2C6360FFF57}"/>
              </a:ext>
            </a:extLst>
          </p:cNvPr>
          <p:cNvPicPr>
            <a:picLocks noGrp="1" noChangeAspect="1"/>
          </p:cNvPicPr>
          <p:nvPr>
            <p:ph type="pic" sz="quarter" idx="15"/>
          </p:nvPr>
        </p:nvPicPr>
        <p:blipFill rotWithShape="1">
          <a:blip r:embed="rId2">
            <a:extLst>
              <a:ext uri="{28A0092B-C50C-407E-A947-70E740481C1C}">
                <a14:useLocalDpi xmlns:a14="http://schemas.microsoft.com/office/drawing/2010/main" val="0"/>
              </a:ext>
            </a:extLst>
          </a:blip>
          <a:srcRect l="42853" r="13606"/>
          <a:stretch/>
        </p:blipFill>
        <p:spPr>
          <a:xfrm>
            <a:off x="8262506" y="10"/>
            <a:ext cx="3981449" cy="6857990"/>
          </a:xfrm>
          <a:noFill/>
        </p:spPr>
      </p:pic>
      <p:sp>
        <p:nvSpPr>
          <p:cNvPr id="10" name="Content Placeholder 3">
            <a:extLst>
              <a:ext uri="{FF2B5EF4-FFF2-40B4-BE49-F238E27FC236}">
                <a16:creationId xmlns:a16="http://schemas.microsoft.com/office/drawing/2014/main" id="{DAE8E566-00C0-4453-D38C-4DB7701D2DEC}"/>
              </a:ext>
            </a:extLst>
          </p:cNvPr>
          <p:cNvSpPr txBox="1">
            <a:spLocks/>
          </p:cNvSpPr>
          <p:nvPr/>
        </p:nvSpPr>
        <p:spPr>
          <a:xfrm>
            <a:off x="491321" y="3169227"/>
            <a:ext cx="7509680" cy="3595255"/>
          </a:xfrm>
          <a:prstGeom prst="rect">
            <a:avLst/>
          </a:prstGeom>
        </p:spPr>
        <p:txBody>
          <a:bodyPr vert="horz" lIns="0" tIns="0" rIns="0" bIns="0" rtlCol="0">
            <a:normAutofit lnSpcReduction="10000"/>
          </a:bodyPr>
          <a:lstStyle>
            <a:lvl1pPr marL="304792" indent="-304792" algn="l" defTabSz="914377" rtl="0" eaLnBrk="1" latinLnBrk="0" hangingPunct="1">
              <a:lnSpc>
                <a:spcPct val="100000"/>
              </a:lnSpc>
              <a:spcBef>
                <a:spcPts val="2667"/>
              </a:spcBef>
              <a:buClr>
                <a:schemeClr val="tx2"/>
              </a:buClr>
              <a:buFont typeface="Wingdings 2" panose="05020102010507070707" pitchFamily="18" charset="2"/>
              <a:buChar char=""/>
              <a:defRPr sz="2133" kern="1200">
                <a:solidFill>
                  <a:schemeClr val="tx1"/>
                </a:solidFill>
                <a:latin typeface="+mn-lt"/>
                <a:ea typeface="+mn-ea"/>
                <a:cs typeface="+mn-cs"/>
              </a:defRPr>
            </a:lvl1pPr>
            <a:lvl2pPr marL="613818" indent="-309026" algn="l" defTabSz="914377" rtl="0" eaLnBrk="1" latinLnBrk="0" hangingPunct="1">
              <a:lnSpc>
                <a:spcPct val="100000"/>
              </a:lnSpc>
              <a:spcBef>
                <a:spcPts val="1067"/>
              </a:spcBef>
              <a:buClr>
                <a:schemeClr val="tx2"/>
              </a:buClr>
              <a:buFont typeface="Courier New" panose="02070309020205020404" pitchFamily="49" charset="0"/>
              <a:buChar char="o"/>
              <a:defRPr sz="1867" kern="1200">
                <a:solidFill>
                  <a:schemeClr val="tx1"/>
                </a:solidFill>
                <a:latin typeface="+mn-lt"/>
                <a:ea typeface="+mn-ea"/>
                <a:cs typeface="+mn-cs"/>
              </a:defRPr>
            </a:lvl2pPr>
            <a:lvl3pPr marL="838179" indent="-228594" algn="l" defTabSz="914377" rtl="0" eaLnBrk="1" latinLnBrk="0" hangingPunct="1">
              <a:lnSpc>
                <a:spcPct val="100000"/>
              </a:lnSpc>
              <a:spcBef>
                <a:spcPts val="800"/>
              </a:spcBef>
              <a:buClr>
                <a:schemeClr val="tx2"/>
              </a:buClr>
              <a:buFont typeface="Arial" panose="020B0604020202020204" pitchFamily="34" charset="0"/>
              <a:buChar char="•"/>
              <a:defRPr sz="1600" kern="1200">
                <a:solidFill>
                  <a:schemeClr val="tx1"/>
                </a:solidFill>
                <a:latin typeface="+mn-lt"/>
                <a:ea typeface="+mn-ea"/>
                <a:cs typeface="+mn-cs"/>
              </a:defRPr>
            </a:lvl3pPr>
            <a:lvl4pPr marL="1142971" indent="-228594" algn="l" defTabSz="914377" rtl="0" eaLnBrk="1" latinLnBrk="0" hangingPunct="1">
              <a:lnSpc>
                <a:spcPct val="100000"/>
              </a:lnSpc>
              <a:spcBef>
                <a:spcPts val="667"/>
              </a:spcBef>
              <a:buClr>
                <a:schemeClr val="tx2"/>
              </a:buClr>
              <a:buFont typeface="Arial" panose="020B0604020202020204" pitchFamily="34" charset="0"/>
              <a:buChar char="•"/>
              <a:defRPr sz="1467" kern="1200">
                <a:solidFill>
                  <a:schemeClr val="tx1"/>
                </a:solidFill>
                <a:latin typeface="+mn-lt"/>
                <a:ea typeface="+mn-ea"/>
                <a:cs typeface="+mn-cs"/>
              </a:defRPr>
            </a:lvl4pPr>
            <a:lvl5pPr marL="1447764" indent="-228594" algn="l" defTabSz="914377" rtl="0" eaLnBrk="1" latinLnBrk="0" hangingPunct="1">
              <a:lnSpc>
                <a:spcPct val="100000"/>
              </a:lnSpc>
              <a:spcBef>
                <a:spcPts val="533"/>
              </a:spcBef>
              <a:buClr>
                <a:schemeClr val="tx2"/>
              </a:buClr>
              <a:buFont typeface="Arial" panose="020B0604020202020204" pitchFamily="34" charset="0"/>
              <a:buChar char="•"/>
              <a:defRPr sz="14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r>
              <a:rPr kumimoji="0" lang="en-US" sz="16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When you join, you must agree to the ACI Community ground rules:</a:t>
            </a:r>
          </a:p>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endPar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endParaRPr>
          </a:p>
          <a:p>
            <a:pPr marL="342900" marR="0" lvl="0" indent="-342900" algn="l" defTabSz="914377" rtl="0" eaLnBrk="1" fontAlgn="auto" latinLnBrk="0" hangingPunct="1">
              <a:lnSpc>
                <a:spcPct val="90000"/>
              </a:lnSpc>
              <a:spcBef>
                <a:spcPts val="0"/>
              </a:spcBef>
              <a:spcAft>
                <a:spcPts val="0"/>
              </a:spcAft>
              <a:buClr>
                <a:srgbClr val="666666"/>
              </a:buClr>
              <a:buSzTx/>
              <a:buFont typeface="Symbol" pitchFamily="2" charset="2"/>
              <a:buChar char=""/>
              <a:tabLst/>
              <a:defRPr/>
            </a:pP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Actively participate, offer constructive advice and ideas to your peers. </a:t>
            </a:r>
          </a:p>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endParaRPr kumimoji="0" lang="en-US" sz="8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endParaRPr>
          </a:p>
          <a:p>
            <a:pPr marL="342900" marR="0" lvl="0" indent="-342900" algn="l" defTabSz="914377" rtl="0" eaLnBrk="1" fontAlgn="auto" latinLnBrk="0" hangingPunct="1">
              <a:lnSpc>
                <a:spcPct val="90000"/>
              </a:lnSpc>
              <a:spcBef>
                <a:spcPts val="0"/>
              </a:spcBef>
              <a:spcAft>
                <a:spcPts val="0"/>
              </a:spcAft>
              <a:buClr>
                <a:srgbClr val="666666"/>
              </a:buClr>
              <a:buSzTx/>
              <a:buFont typeface="Symbol" pitchFamily="2" charset="2"/>
              <a:buChar char=""/>
              <a:tabLst/>
              <a:defRPr/>
            </a:pP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Do</a:t>
            </a:r>
            <a:r>
              <a:rPr kumimoji="0" lang="en-US" sz="1400" b="0" i="0" u="sng"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 not</a:t>
            </a: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 use the ACI Community group as a platform for promoting products or your services.</a:t>
            </a:r>
          </a:p>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endParaRPr kumimoji="0" lang="en-US" sz="8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endParaRPr>
          </a:p>
          <a:p>
            <a:pPr marL="342900" marR="0" lvl="0" indent="-342900" algn="l" defTabSz="914377" rtl="0" eaLnBrk="1" fontAlgn="auto" latinLnBrk="0" hangingPunct="1">
              <a:lnSpc>
                <a:spcPct val="90000"/>
              </a:lnSpc>
              <a:spcBef>
                <a:spcPts val="0"/>
              </a:spcBef>
              <a:spcAft>
                <a:spcPts val="0"/>
              </a:spcAft>
              <a:buClr>
                <a:srgbClr val="666666"/>
              </a:buClr>
              <a:buSzTx/>
              <a:buFont typeface="Symbol" pitchFamily="2" charset="2"/>
              <a:buChar char=""/>
              <a:tabLst/>
              <a:defRPr/>
            </a:pP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Be polite and respectful to all members.  Do </a:t>
            </a:r>
            <a:r>
              <a:rPr kumimoji="0" lang="en-US" sz="1400" b="0" i="0" u="sng"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not</a:t>
            </a: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 resort to name calling, insults, or any form of personal attack or harassment.</a:t>
            </a:r>
          </a:p>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endParaRPr kumimoji="0" lang="en-US" sz="8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endParaRPr>
          </a:p>
          <a:p>
            <a:pPr marL="342900" marR="0" lvl="0" indent="-342900" algn="l" defTabSz="914377" rtl="0" eaLnBrk="1" fontAlgn="auto" latinLnBrk="0" hangingPunct="1">
              <a:lnSpc>
                <a:spcPct val="90000"/>
              </a:lnSpc>
              <a:spcBef>
                <a:spcPts val="0"/>
              </a:spcBef>
              <a:spcAft>
                <a:spcPts val="0"/>
              </a:spcAft>
              <a:buClr>
                <a:srgbClr val="666666"/>
              </a:buClr>
              <a:buSzTx/>
              <a:buFont typeface="Symbol" pitchFamily="2" charset="2"/>
              <a:buChar char=""/>
              <a:tabLst/>
              <a:defRPr/>
            </a:pP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Do </a:t>
            </a:r>
            <a:r>
              <a:rPr kumimoji="0" lang="en-US" sz="1400" b="0" i="0" u="sng"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not</a:t>
            </a: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 post inappropriate content that could be considered offensive, obscene, or sexually explicit.</a:t>
            </a:r>
          </a:p>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endParaRPr kumimoji="0" lang="en-US" sz="8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endParaRPr>
          </a:p>
          <a:p>
            <a:pPr marL="342900" marR="0" lvl="0" indent="-342900" algn="l" defTabSz="914377" rtl="0" eaLnBrk="1" fontAlgn="auto" latinLnBrk="0" hangingPunct="1">
              <a:lnSpc>
                <a:spcPct val="90000"/>
              </a:lnSpc>
              <a:spcBef>
                <a:spcPts val="0"/>
              </a:spcBef>
              <a:spcAft>
                <a:spcPts val="0"/>
              </a:spcAft>
              <a:buClr>
                <a:srgbClr val="666666"/>
              </a:buClr>
              <a:buSzTx/>
              <a:buFont typeface="Symbol" pitchFamily="2" charset="2"/>
              <a:buChar char=""/>
              <a:tabLst/>
              <a:defRPr/>
            </a:pP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Be clear and concise in your posts and be patient with others. This is a global group; although we ask you to post in English, it is not the first language for some members.</a:t>
            </a:r>
          </a:p>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endParaRPr kumimoji="0" lang="en-US" sz="8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endParaRPr>
          </a:p>
          <a:p>
            <a:pPr marL="342900" marR="0" lvl="0" indent="-342900" algn="l" defTabSz="914377" rtl="0" eaLnBrk="1" fontAlgn="auto" latinLnBrk="0" hangingPunct="1">
              <a:lnSpc>
                <a:spcPct val="90000"/>
              </a:lnSpc>
              <a:spcBef>
                <a:spcPts val="0"/>
              </a:spcBef>
              <a:spcAft>
                <a:spcPts val="0"/>
              </a:spcAft>
              <a:buClr>
                <a:srgbClr val="666666"/>
              </a:buClr>
              <a:buSzTx/>
              <a:buFont typeface="Symbol" pitchFamily="2" charset="2"/>
              <a:buChar char=""/>
              <a:tabLst/>
              <a:defRPr/>
            </a:pPr>
            <a:r>
              <a:rPr kumimoji="0" lang="en-US" sz="1400" b="0" i="0" u="none" strike="noStrike" kern="12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Do </a:t>
            </a:r>
            <a:r>
              <a:rPr kumimoji="0" lang="en-US" sz="1400" b="0" i="0" u="sng" strike="noStrike" kern="12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not</a:t>
            </a:r>
            <a:r>
              <a:rPr kumimoji="0" lang="en-US" sz="1400" b="0" i="0" u="none" strike="noStrike" kern="12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 deliberately derail conversations by posting the same question repeatedly, changing a thread for your own purposes or starting multiple threads on the same topic.</a:t>
            </a:r>
          </a:p>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endParaRPr kumimoji="0" lang="en-US" sz="1400" b="0" i="0" u="none" strike="noStrike" kern="12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endParaRPr>
          </a:p>
          <a:p>
            <a:pPr marL="342900" marR="0" lvl="0" indent="-342900" algn="l" defTabSz="914377" rtl="0" eaLnBrk="1" fontAlgn="auto" latinLnBrk="0" hangingPunct="1">
              <a:lnSpc>
                <a:spcPct val="100000"/>
              </a:lnSpc>
              <a:spcBef>
                <a:spcPts val="0"/>
              </a:spcBef>
              <a:spcAft>
                <a:spcPts val="0"/>
              </a:spcAft>
              <a:buClr>
                <a:srgbClr val="666666"/>
              </a:buClr>
              <a:buSzTx/>
              <a:buFont typeface="Symbol" pitchFamily="2" charset="2"/>
              <a:buChar char=""/>
              <a:tabLst>
                <a:tab pos="457200" algn="l"/>
              </a:tabLst>
              <a:defRPr/>
            </a:pPr>
            <a:r>
              <a:rPr kumimoji="0" lang="en-GB" sz="1400" b="0" i="0" u="none" strike="noStrike" kern="100" cap="none" spc="0" normalizeH="0" baseline="0" noProof="0" dirty="0">
                <a:ln>
                  <a:noFill/>
                </a:ln>
                <a:solidFill>
                  <a:srgbClr val="000000"/>
                </a:solidFill>
                <a:effectLst/>
                <a:uLnTx/>
                <a:uFillTx/>
                <a:latin typeface="Artifakt ElementOfc" panose="020B0504010101010104" pitchFamily="34" charset="77"/>
                <a:ea typeface="Aptos" panose="020B0004020202020204" pitchFamily="34" charset="0"/>
                <a:cs typeface="Artifakt ElementOfc" panose="020B0504010101010104" pitchFamily="34" charset="77"/>
              </a:rPr>
              <a:t>Help us stay legal and ethical</a:t>
            </a: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Aptos" panose="020B0004020202020204" pitchFamily="34" charset="0"/>
                <a:cs typeface="Artifakt ElementOfc" panose="020B0504010101010104" pitchFamily="34" charset="77"/>
              </a:rPr>
              <a:t>—do </a:t>
            </a:r>
            <a:r>
              <a:rPr kumimoji="0" lang="en-US" sz="1400" b="0" i="0" u="sng" strike="noStrike" kern="100" cap="none" spc="0" normalizeH="0" baseline="0" noProof="0" dirty="0">
                <a:ln>
                  <a:noFill/>
                </a:ln>
                <a:solidFill>
                  <a:srgbClr val="000000"/>
                </a:solidFill>
                <a:effectLst/>
                <a:uLnTx/>
                <a:uFillTx/>
                <a:latin typeface="Artifakt ElementOfc" panose="020B0504010101010104" pitchFamily="34" charset="77"/>
                <a:ea typeface="Aptos" panose="020B0004020202020204" pitchFamily="34" charset="0"/>
                <a:cs typeface="Artifakt ElementOfc" panose="020B0504010101010104" pitchFamily="34" charset="77"/>
              </a:rPr>
              <a:t>not</a:t>
            </a: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Aptos" panose="020B0004020202020204" pitchFamily="34" charset="0"/>
                <a:cs typeface="Artifakt ElementOfc" panose="020B0504010101010104" pitchFamily="34" charset="77"/>
              </a:rPr>
              <a:t> invade another </a:t>
            </a:r>
            <a:r>
              <a:rPr kumimoji="0" lang="en-GB" sz="1400" b="0" i="0" u="none" strike="noStrike" kern="100" cap="none" spc="0" normalizeH="0" baseline="0" noProof="0" dirty="0">
                <a:ln>
                  <a:noFill/>
                </a:ln>
                <a:solidFill>
                  <a:srgbClr val="000000"/>
                </a:solidFill>
                <a:effectLst/>
                <a:uLnTx/>
                <a:uFillTx/>
                <a:latin typeface="Artifakt ElementOfc" panose="020B0504010101010104" pitchFamily="34" charset="77"/>
                <a:ea typeface="Aptos" panose="020B0004020202020204" pitchFamily="34" charset="0"/>
                <a:cs typeface="Artifakt ElementOfc" panose="020B0504010101010104" pitchFamily="34" charset="77"/>
              </a:rPr>
              <a:t>users’ privacy by attempting to collect or share personal information and data without their consent.</a:t>
            </a:r>
            <a:endPar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Aptos" panose="020B0004020202020204" pitchFamily="34" charset="0"/>
              <a:cs typeface="Artifakt ElementOfc" panose="020B0504010101010104" pitchFamily="34" charset="77"/>
            </a:endParaRPr>
          </a:p>
          <a:p>
            <a:pPr marL="0" marR="0" lvl="0" indent="0" algn="l" defTabSz="914377" rtl="0" eaLnBrk="1" fontAlgn="auto" latinLnBrk="0" hangingPunct="1">
              <a:lnSpc>
                <a:spcPct val="90000"/>
              </a:lnSpc>
              <a:spcBef>
                <a:spcPts val="0"/>
              </a:spcBef>
              <a:spcAft>
                <a:spcPts val="0"/>
              </a:spcAft>
              <a:buClr>
                <a:srgbClr val="666666"/>
              </a:buClr>
              <a:buSzTx/>
              <a:buFont typeface="Wingdings 2" panose="05020102010507070707" pitchFamily="18" charset="2"/>
              <a:buNone/>
              <a:tabLst/>
              <a:defRPr/>
            </a:pPr>
            <a:endPar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endParaRPr>
          </a:p>
          <a:p>
            <a:pPr marL="342900" marR="0" lvl="0" indent="-342900" algn="l" defTabSz="914377" rtl="0" eaLnBrk="1" fontAlgn="auto" latinLnBrk="0" hangingPunct="1">
              <a:lnSpc>
                <a:spcPct val="90000"/>
              </a:lnSpc>
              <a:spcBef>
                <a:spcPts val="0"/>
              </a:spcBef>
              <a:spcAft>
                <a:spcPts val="0"/>
              </a:spcAft>
              <a:buClr>
                <a:srgbClr val="666666"/>
              </a:buClr>
              <a:buSzTx/>
              <a:buFont typeface="Symbol" panose="05050102010706020507" pitchFamily="18" charset="2"/>
              <a:buChar char=""/>
              <a:tabLst/>
              <a:defRPr/>
            </a:pPr>
            <a:r>
              <a:rPr kumimoji="0" lang="en-US" sz="1400" b="0" i="0" u="none" strike="noStrike" kern="100" cap="none" spc="0" normalizeH="0" baseline="0" noProof="0" dirty="0">
                <a:ln>
                  <a:noFill/>
                </a:ln>
                <a:solidFill>
                  <a:srgbClr val="000000"/>
                </a:solidFill>
                <a:effectLst/>
                <a:uLnTx/>
                <a:uFillTx/>
                <a:latin typeface="Artifakt ElementOfc" panose="020B0504010101010104" pitchFamily="34" charset="77"/>
                <a:ea typeface="+mn-ea"/>
                <a:cs typeface="Artifakt ElementOfc" panose="020B0504010101010104" pitchFamily="34" charset="77"/>
              </a:rPr>
              <a:t>Members who do not follow these rules will have their posts hidden or will be permanently removed from the group.</a:t>
            </a:r>
          </a:p>
        </p:txBody>
      </p:sp>
    </p:spTree>
    <p:extLst>
      <p:ext uri="{BB962C8B-B14F-4D97-AF65-F5344CB8AC3E}">
        <p14:creationId xmlns:p14="http://schemas.microsoft.com/office/powerpoint/2010/main" val="2139999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6AC8E65-F76E-3347-C59F-F6E37A568151}"/>
              </a:ext>
            </a:extLst>
          </p:cNvPr>
          <p:cNvSpPr>
            <a:spLocks noGrp="1"/>
          </p:cNvSpPr>
          <p:nvPr>
            <p:ph type="body" sz="quarter" idx="10"/>
          </p:nvPr>
        </p:nvSpPr>
        <p:spPr/>
        <p:txBody>
          <a:bodyPr/>
          <a:lstStyle/>
          <a:p>
            <a:endParaRPr lang="en-GB"/>
          </a:p>
        </p:txBody>
      </p:sp>
      <p:sp>
        <p:nvSpPr>
          <p:cNvPr id="3" name="Picture Placeholder 2">
            <a:extLst>
              <a:ext uri="{FF2B5EF4-FFF2-40B4-BE49-F238E27FC236}">
                <a16:creationId xmlns:a16="http://schemas.microsoft.com/office/drawing/2014/main" id="{572F5811-9947-574E-8DBC-C3CCF7F143E8}"/>
              </a:ext>
            </a:extLst>
          </p:cNvPr>
          <p:cNvSpPr>
            <a:spLocks noGrp="1"/>
          </p:cNvSpPr>
          <p:nvPr>
            <p:ph type="pic" sz="quarter" idx="15"/>
          </p:nvPr>
        </p:nvSpPr>
        <p:spPr/>
        <p:txBody>
          <a:bodyPr/>
          <a:lstStyle/>
          <a:p>
            <a:endParaRPr lang="en-GB"/>
          </a:p>
        </p:txBody>
      </p:sp>
      <p:pic>
        <p:nvPicPr>
          <p:cNvPr id="19" name="Picture 18" descr="A black background with a black square&#10;&#10;Description automatically generated with medium confidence">
            <a:extLst>
              <a:ext uri="{FF2B5EF4-FFF2-40B4-BE49-F238E27FC236}">
                <a16:creationId xmlns:a16="http://schemas.microsoft.com/office/drawing/2014/main" id="{F4EBF975-817B-4C70-39BB-CBC891337C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5833" y="2778889"/>
            <a:ext cx="2682240" cy="684147"/>
          </a:xfrm>
          <a:prstGeom prst="rect">
            <a:avLst/>
          </a:prstGeom>
        </p:spPr>
      </p:pic>
    </p:spTree>
    <p:extLst>
      <p:ext uri="{BB962C8B-B14F-4D97-AF65-F5344CB8AC3E}">
        <p14:creationId xmlns:p14="http://schemas.microsoft.com/office/powerpoint/2010/main" val="13077535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2_Autodesk Theme">
  <a:themeElements>
    <a:clrScheme name="Custom 8">
      <a:dk1>
        <a:srgbClr val="000000"/>
      </a:dk1>
      <a:lt1>
        <a:srgbClr val="FFFFFF"/>
      </a:lt1>
      <a:dk2>
        <a:srgbClr val="666666"/>
      </a:dk2>
      <a:lt2>
        <a:srgbClr val="CCCCCC"/>
      </a:lt2>
      <a:accent1>
        <a:srgbClr val="2BC275"/>
      </a:accent1>
      <a:accent2>
        <a:srgbClr val="5F60FF"/>
      </a:accent2>
      <a:accent3>
        <a:srgbClr val="D74E26"/>
      </a:accent3>
      <a:accent4>
        <a:srgbClr val="FFC31A"/>
      </a:accent4>
      <a:accent5>
        <a:srgbClr val="37A5CC"/>
      </a:accent5>
      <a:accent6>
        <a:srgbClr val="E51050"/>
      </a:accent6>
      <a:hlink>
        <a:srgbClr val="000000"/>
      </a:hlink>
      <a:folHlink>
        <a:srgbClr val="666666"/>
      </a:folHlink>
    </a:clrScheme>
    <a:fontScheme name="Custom 7">
      <a:majorFont>
        <a:latin typeface="Artifakt LegendOfc"/>
        <a:ea typeface=""/>
        <a:cs typeface=""/>
      </a:majorFont>
      <a:minorFont>
        <a:latin typeface="Artifakt ElementOf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2021-corporate-PPT-template-artifakt" id="{F99A4049-2819-064B-920C-81E6C548F062}" vid="{7D62EC7F-B501-0442-AEE0-479710B77F99}"/>
    </a:ext>
  </a:extLst>
</a:theme>
</file>

<file path=ppt/theme/theme2.xml><?xml version="1.0" encoding="utf-8"?>
<a:theme xmlns:a="http://schemas.openxmlformats.org/drawingml/2006/main" name="3_Autodesk Theme">
  <a:themeElements>
    <a:clrScheme name="Custom 8">
      <a:dk1>
        <a:srgbClr val="000000"/>
      </a:dk1>
      <a:lt1>
        <a:srgbClr val="FFFFFF"/>
      </a:lt1>
      <a:dk2>
        <a:srgbClr val="666666"/>
      </a:dk2>
      <a:lt2>
        <a:srgbClr val="CCCCCC"/>
      </a:lt2>
      <a:accent1>
        <a:srgbClr val="2BC275"/>
      </a:accent1>
      <a:accent2>
        <a:srgbClr val="5F60FF"/>
      </a:accent2>
      <a:accent3>
        <a:srgbClr val="D74E26"/>
      </a:accent3>
      <a:accent4>
        <a:srgbClr val="FFC31A"/>
      </a:accent4>
      <a:accent5>
        <a:srgbClr val="37A5CC"/>
      </a:accent5>
      <a:accent6>
        <a:srgbClr val="E51050"/>
      </a:accent6>
      <a:hlink>
        <a:srgbClr val="000000"/>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sz="16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600" dirty="0" err="1" smtClean="0"/>
        </a:defPPr>
      </a:lstStyle>
    </a:txDef>
  </a:objectDefaults>
  <a:extraClrSchemeLst/>
  <a:extLst>
    <a:ext uri="{05A4C25C-085E-4340-85A3-A5531E510DB2}">
      <thm15:themeFamily xmlns:thm15="http://schemas.microsoft.com/office/thememl/2012/main" name="Presentation14" id="{C93B1CAE-EC13-7D43-B743-EAAD1E05D7A7}" vid="{A9286C19-FC04-0D46-B314-AE4B6C26F63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744</Words>
  <Application>Microsoft Office PowerPoint</Application>
  <PresentationFormat>Widescreen</PresentationFormat>
  <Paragraphs>82</Paragraphs>
  <Slides>8</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8</vt:i4>
      </vt:variant>
    </vt:vector>
  </HeadingPairs>
  <TitlesOfParts>
    <vt:vector size="19" baseType="lpstr">
      <vt:lpstr>Arial</vt:lpstr>
      <vt:lpstr>Artifakt</vt:lpstr>
      <vt:lpstr>Artifakt ElementOfc</vt:lpstr>
      <vt:lpstr>Artifakt LegendOfc</vt:lpstr>
      <vt:lpstr>Calibri</vt:lpstr>
      <vt:lpstr>Courier New</vt:lpstr>
      <vt:lpstr>Symbol</vt:lpstr>
      <vt:lpstr>Wingdings</vt:lpstr>
      <vt:lpstr>Wingdings 2</vt:lpstr>
      <vt:lpstr>2_Autodesk Theme</vt:lpstr>
      <vt:lpstr>3_Autodesk Theme</vt:lpstr>
      <vt:lpstr>Autodesk Certified Instructor</vt:lpstr>
      <vt:lpstr>ACI Community LinkedIn group</vt:lpstr>
      <vt:lpstr>What’s in it for instructors?</vt:lpstr>
      <vt:lpstr>Who is eligible to join?</vt:lpstr>
      <vt:lpstr>What to expect from the ACI Community</vt:lpstr>
      <vt:lpstr>How do I join?</vt:lpstr>
      <vt:lpstr>ACI Community Ground Rules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Autodesk Certified Instructor (ACI)</dc:title>
  <dc:creator>Tomas Karlsson</dc:creator>
  <cp:lastModifiedBy>Tomas Karlsson</cp:lastModifiedBy>
  <cp:revision>1</cp:revision>
  <dcterms:created xsi:type="dcterms:W3CDTF">2024-02-29T07:36:51Z</dcterms:created>
  <dcterms:modified xsi:type="dcterms:W3CDTF">2024-05-24T11:59:49Z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1eee784-72ba-4cc9-bc12-f73c9ae3c9d4_Enabled">
    <vt:lpwstr>true</vt:lpwstr>
  </property>
  <property fmtid="{D5CDD505-2E9C-101B-9397-08002B2CF9AE}" pid="3" name="MSIP_Label_f1eee784-72ba-4cc9-bc12-f73c9ae3c9d4_SetDate">
    <vt:lpwstr>2024-02-29T07:37:05Z</vt:lpwstr>
  </property>
  <property fmtid="{D5CDD505-2E9C-101B-9397-08002B2CF9AE}" pid="4" name="MSIP_Label_f1eee784-72ba-4cc9-bc12-f73c9ae3c9d4_Method">
    <vt:lpwstr>Standard</vt:lpwstr>
  </property>
  <property fmtid="{D5CDD505-2E9C-101B-9397-08002B2CF9AE}" pid="5" name="MSIP_Label_f1eee784-72ba-4cc9-bc12-f73c9ae3c9d4_Name">
    <vt:lpwstr>Unclassified</vt:lpwstr>
  </property>
  <property fmtid="{D5CDD505-2E9C-101B-9397-08002B2CF9AE}" pid="6" name="MSIP_Label_f1eee784-72ba-4cc9-bc12-f73c9ae3c9d4_SiteId">
    <vt:lpwstr>a795caf2-e8a4-4273-881e-e1f423f341f2</vt:lpwstr>
  </property>
  <property fmtid="{D5CDD505-2E9C-101B-9397-08002B2CF9AE}" pid="7" name="MSIP_Label_f1eee784-72ba-4cc9-bc12-f73c9ae3c9d4_ActionId">
    <vt:lpwstr>a00491e5-f30d-4828-9f3c-12150fd97204</vt:lpwstr>
  </property>
  <property fmtid="{D5CDD505-2E9C-101B-9397-08002B2CF9AE}" pid="8" name="MSIP_Label_f1eee784-72ba-4cc9-bc12-f73c9ae3c9d4_ContentBits">
    <vt:lpwstr>0</vt:lpwstr>
  </property>
</Properties>
</file>